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Varela Round"/>
      <p:regular r:id="rId47"/>
    </p:embeddedFont>
    <p:embeddedFont>
      <p:font typeface="Droid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Zhexian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40FAAE-34E2-492F-89FD-8591231B02A4}">
  <a:tblStyle styleId="{A440FAAE-34E2-492F-89FD-8591231B02A4}" styleName="Table_0">
    <a:wholeTbl>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tblStyle>
  <a:tblStyle styleId="{B2534FCD-BB37-4882-8612-6834DD6B57C7}" styleName="Table_1">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DroidSans-regular.fntdata"/><Relationship Id="rId47" Type="http://schemas.openxmlformats.org/officeDocument/2006/relationships/font" Target="fonts/VarelaRound-regular.fntdata"/><Relationship Id="rId49" Type="http://schemas.openxmlformats.org/officeDocument/2006/relationships/font" Target="fonts/Droid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19T10:14:55.562">
    <p:pos x="6000" y="0"/>
    <p:text>Increase circle size &amp; font size?
Standardize font if possible</p:text>
  </p:cm>
  <p:cm authorId="0" idx="2" dt="2017-04-19T05:39:58.576">
    <p:pos x="6000" y="100"/>
    <p:text>Change background colour to #f3f3f3ff or transparent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1" name="Shape 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internet is overloaded with information, and services, and this growth will continue in the foreseeable future. With new products being pushed out online daily from industries like Ecommerce and Banking services, the existing user interface needs to evolve to assist user in making an informed decision in the shortest possible time.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Web Services:</a:t>
            </a:r>
          </a:p>
          <a:p>
            <a:pPr indent="-228600" lvl="1" marL="914400" rtl="0">
              <a:lnSpc>
                <a:spcPct val="150000"/>
              </a:lnSpc>
              <a:spcBef>
                <a:spcPts val="0"/>
              </a:spcBef>
              <a:buClr>
                <a:schemeClr val="dk2"/>
              </a:buClr>
              <a:buFont typeface="Droid Sans"/>
              <a:buAutoNum type="alphaLcPeriod"/>
            </a:pPr>
            <a:r>
              <a:rPr lang="en" sz="1400">
                <a:solidFill>
                  <a:schemeClr val="dk2"/>
                </a:solidFill>
                <a:latin typeface="Droid Sans"/>
                <a:ea typeface="Droid Sans"/>
                <a:cs typeface="Droid Sans"/>
                <a:sym typeface="Droid Sans"/>
              </a:rPr>
              <a:t>Visa Applications, Government Services</a:t>
            </a:r>
          </a:p>
          <a:p>
            <a:pPr indent="-228600" lvl="1" marL="914400" rtl="0">
              <a:lnSpc>
                <a:spcPct val="150000"/>
              </a:lnSpc>
              <a:spcBef>
                <a:spcPts val="0"/>
              </a:spcBef>
              <a:buClr>
                <a:schemeClr val="dk2"/>
              </a:buClr>
              <a:buFont typeface="Droid Sans"/>
              <a:buAutoNum type="alphaLcPeriod"/>
            </a:pPr>
            <a:r>
              <a:rPr lang="en" sz="1400">
                <a:solidFill>
                  <a:schemeClr val="dk2"/>
                </a:solidFill>
                <a:latin typeface="Droid Sans"/>
                <a:ea typeface="Droid Sans"/>
                <a:cs typeface="Droid Sans"/>
                <a:sym typeface="Droid Sans"/>
              </a:rPr>
              <a:t>Travel Planner</a:t>
            </a:r>
          </a:p>
          <a:p>
            <a:pPr indent="-228600" lvl="1" marL="914400" rtl="0">
              <a:lnSpc>
                <a:spcPct val="150000"/>
              </a:lnSpc>
              <a:spcBef>
                <a:spcPts val="0"/>
              </a:spcBef>
              <a:buClr>
                <a:schemeClr val="dk2"/>
              </a:buClr>
              <a:buFont typeface="Droid Sans"/>
              <a:buAutoNum type="alphaLcPeriod"/>
            </a:pPr>
            <a:r>
              <a:rPr lang="en" sz="1400">
                <a:solidFill>
                  <a:schemeClr val="dk2"/>
                </a:solidFill>
                <a:latin typeface="Droid Sans"/>
                <a:ea typeface="Droid Sans"/>
                <a:cs typeface="Droid Sans"/>
                <a:sym typeface="Droid Sans"/>
              </a:rPr>
              <a:t>Music Album, Reading List, Movie List</a:t>
            </a:r>
          </a:p>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Daily Entertainment:</a:t>
            </a:r>
            <a:r>
              <a:rPr lang="en" sz="1400">
                <a:solidFill>
                  <a:schemeClr val="dk2"/>
                </a:solidFill>
                <a:latin typeface="Droid Sans"/>
                <a:ea typeface="Droid Sans"/>
                <a:cs typeface="Droid Sans"/>
                <a:sym typeface="Droid Sans"/>
              </a:rPr>
              <a:t> TV- Auto-play TV channel based on user preferences</a:t>
            </a:r>
          </a:p>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Personalized services: </a:t>
            </a:r>
            <a:r>
              <a:rPr lang="en" sz="1400">
                <a:solidFill>
                  <a:schemeClr val="dk2"/>
                </a:solidFill>
                <a:latin typeface="Droid Sans"/>
                <a:ea typeface="Droid Sans"/>
                <a:cs typeface="Droid Sans"/>
                <a:sym typeface="Droid Sans"/>
              </a:rPr>
              <a:t>Diet Planner , Suitable Dress Code</a:t>
            </a:r>
          </a:p>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E- commerce apps-</a:t>
            </a:r>
            <a:r>
              <a:rPr lang="en" sz="1400">
                <a:solidFill>
                  <a:schemeClr val="dk2"/>
                </a:solidFill>
                <a:latin typeface="Droid Sans"/>
                <a:ea typeface="Droid Sans"/>
                <a:cs typeface="Droid Sans"/>
                <a:sym typeface="Droid Sans"/>
              </a:rPr>
              <a:t> retail, food, etc </a:t>
            </a:r>
          </a:p>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Customer Service / Hotline</a:t>
            </a:r>
          </a:p>
          <a:p>
            <a:pPr indent="-317500" lvl="0" marL="457200" rtl="0">
              <a:lnSpc>
                <a:spcPct val="150000"/>
              </a:lnSpc>
              <a:spcBef>
                <a:spcPts val="0"/>
              </a:spcBef>
              <a:buClr>
                <a:schemeClr val="dk2"/>
              </a:buClr>
              <a:buSzPct val="100000"/>
              <a:buFont typeface="Droid Sans"/>
              <a:buAutoNum type="arabicPeriod"/>
            </a:pPr>
            <a:r>
              <a:rPr b="1" lang="en" sz="1400">
                <a:solidFill>
                  <a:schemeClr val="dk2"/>
                </a:solidFill>
                <a:latin typeface="Droid Sans"/>
                <a:ea typeface="Droid Sans"/>
                <a:cs typeface="Droid Sans"/>
                <a:sym typeface="Droid Sans"/>
              </a:rPr>
              <a:t>Education</a:t>
            </a:r>
            <a:r>
              <a:rPr lang="en" sz="1400">
                <a:solidFill>
                  <a:schemeClr val="dk2"/>
                </a:solidFill>
                <a:latin typeface="Droid Sans"/>
                <a:ea typeface="Droid Sans"/>
                <a:cs typeface="Droid Sans"/>
                <a:sym typeface="Droid Sans"/>
              </a:rPr>
              <a:t>- encouraging kids to complete homework by employing gamification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For this project, we are focusing on credit card application in Banking websites. The specific problems are, understanding the slew of credit card services and tedious online application process.</a:t>
            </a:r>
          </a:p>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the </a:t>
            </a:r>
            <a:r>
              <a:rPr lang="en"/>
              <a:t>overarching</a:t>
            </a:r>
            <a:r>
              <a:rPr lang="en"/>
              <a:t> problem is information overload, and our UI implementation is focused on helping user make arrived at a decision quickly and reduce the painfulness of the application process</a:t>
            </a:r>
          </a:p>
          <a:p>
            <a:pPr lvl="0">
              <a:spcBef>
                <a:spcPts val="0"/>
              </a:spcBef>
              <a:buNone/>
            </a:pPr>
            <a:r>
              <a:t/>
            </a:r>
            <a:endParaRPr/>
          </a:p>
          <a:p>
            <a:pPr lvl="0">
              <a:spcBef>
                <a:spcPts val="0"/>
              </a:spcBef>
              <a:buNone/>
            </a:pPr>
            <a:r>
              <a:t/>
            </a:r>
            <a:endParaRPr/>
          </a:p>
          <a:p>
            <a:pPr lvl="0">
              <a:spcBef>
                <a:spcPts val="0"/>
              </a:spcBef>
              <a:buNone/>
            </a:pPr>
            <a:r>
              <a:t/>
            </a:r>
            <a:endParaRPr/>
          </a:p>
          <a:p>
            <a:pPr lvl="0" rtl="0">
              <a:lnSpc>
                <a:spcPct val="150000"/>
              </a:lnSpc>
              <a:spcBef>
                <a:spcPts val="0"/>
              </a:spcBef>
              <a:buClr>
                <a:schemeClr val="dk1"/>
              </a:buClr>
              <a:buSzPct val="61111"/>
              <a:buFont typeface="Arial"/>
              <a:buNone/>
            </a:pPr>
            <a:r>
              <a:rPr lang="en" sz="1800">
                <a:solidFill>
                  <a:schemeClr val="dk2"/>
                </a:solidFill>
              </a:rPr>
              <a:t>In our case, which is credit card application, there are a long list of credit cards and details to understand, and application process is tedious. These problem will be tackled in our design exploration.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http://www.rapidtables.com/convert/color/rgb-to-hex.htm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buFont typeface="Droid Sans"/>
              <a:defRPr sz="5200">
                <a:latin typeface="Droid Sans"/>
                <a:ea typeface="Droid Sans"/>
                <a:cs typeface="Droid Sans"/>
                <a:sym typeface="Droid Sans"/>
              </a:defRPr>
            </a:lvl1pPr>
            <a:lvl2pPr lvl="1" rtl="0" algn="ctr">
              <a:spcBef>
                <a:spcPts val="0"/>
              </a:spcBef>
              <a:buSzPct val="100000"/>
              <a:buFont typeface="Droid Sans"/>
              <a:defRPr sz="5200">
                <a:latin typeface="Droid Sans"/>
                <a:ea typeface="Droid Sans"/>
                <a:cs typeface="Droid Sans"/>
                <a:sym typeface="Droid Sans"/>
              </a:defRPr>
            </a:lvl2pPr>
            <a:lvl3pPr lvl="2" rtl="0" algn="ctr">
              <a:spcBef>
                <a:spcPts val="0"/>
              </a:spcBef>
              <a:buSzPct val="100000"/>
              <a:buFont typeface="Droid Sans"/>
              <a:defRPr sz="5200">
                <a:latin typeface="Droid Sans"/>
                <a:ea typeface="Droid Sans"/>
                <a:cs typeface="Droid Sans"/>
                <a:sym typeface="Droid Sans"/>
              </a:defRPr>
            </a:lvl3pPr>
            <a:lvl4pPr lvl="3" rtl="0" algn="ctr">
              <a:spcBef>
                <a:spcPts val="0"/>
              </a:spcBef>
              <a:buSzPct val="100000"/>
              <a:buFont typeface="Droid Sans"/>
              <a:defRPr sz="5200">
                <a:latin typeface="Droid Sans"/>
                <a:ea typeface="Droid Sans"/>
                <a:cs typeface="Droid Sans"/>
                <a:sym typeface="Droid Sans"/>
              </a:defRPr>
            </a:lvl4pPr>
            <a:lvl5pPr lvl="4" rtl="0" algn="ctr">
              <a:spcBef>
                <a:spcPts val="0"/>
              </a:spcBef>
              <a:buSzPct val="100000"/>
              <a:buFont typeface="Droid Sans"/>
              <a:defRPr sz="5200">
                <a:latin typeface="Droid Sans"/>
                <a:ea typeface="Droid Sans"/>
                <a:cs typeface="Droid Sans"/>
                <a:sym typeface="Droid Sans"/>
              </a:defRPr>
            </a:lvl5pPr>
            <a:lvl6pPr lvl="5" rtl="0" algn="ctr">
              <a:spcBef>
                <a:spcPts val="0"/>
              </a:spcBef>
              <a:buSzPct val="100000"/>
              <a:buFont typeface="Droid Sans"/>
              <a:defRPr sz="5200">
                <a:latin typeface="Droid Sans"/>
                <a:ea typeface="Droid Sans"/>
                <a:cs typeface="Droid Sans"/>
                <a:sym typeface="Droid Sans"/>
              </a:defRPr>
            </a:lvl6pPr>
            <a:lvl7pPr lvl="6" rtl="0" algn="ctr">
              <a:spcBef>
                <a:spcPts val="0"/>
              </a:spcBef>
              <a:buSzPct val="100000"/>
              <a:buFont typeface="Droid Sans"/>
              <a:defRPr sz="5200">
                <a:latin typeface="Droid Sans"/>
                <a:ea typeface="Droid Sans"/>
                <a:cs typeface="Droid Sans"/>
                <a:sym typeface="Droid Sans"/>
              </a:defRPr>
            </a:lvl7pPr>
            <a:lvl8pPr lvl="7" rtl="0" algn="ctr">
              <a:spcBef>
                <a:spcPts val="0"/>
              </a:spcBef>
              <a:buSzPct val="100000"/>
              <a:buFont typeface="Droid Sans"/>
              <a:defRPr sz="5200">
                <a:latin typeface="Droid Sans"/>
                <a:ea typeface="Droid Sans"/>
                <a:cs typeface="Droid Sans"/>
                <a:sym typeface="Droid Sans"/>
              </a:defRPr>
            </a:lvl8pPr>
            <a:lvl9pPr lvl="8" rtl="0" algn="ctr">
              <a:spcBef>
                <a:spcPts val="0"/>
              </a:spcBef>
              <a:buSzPct val="100000"/>
              <a:buFont typeface="Droid Sans"/>
              <a:defRPr sz="5200">
                <a:latin typeface="Droid Sans"/>
                <a:ea typeface="Droid Sans"/>
                <a:cs typeface="Droid Sans"/>
                <a:sym typeface="Droid Sans"/>
              </a:defRPr>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1pPr>
            <a:lvl2pPr lvl="1"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2pPr>
            <a:lvl3pPr lvl="2"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3pPr>
            <a:lvl4pPr lvl="3"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4pPr>
            <a:lvl5pPr lvl="4"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5pPr>
            <a:lvl6pPr lvl="5"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6pPr>
            <a:lvl7pPr lvl="6"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7pPr>
            <a:lvl8pPr lvl="7"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8pPr>
            <a:lvl9pPr lvl="8" rtl="0" algn="ctr">
              <a:lnSpc>
                <a:spcPct val="100000"/>
              </a:lnSpc>
              <a:spcBef>
                <a:spcPts val="0"/>
              </a:spcBef>
              <a:spcAft>
                <a:spcPts val="0"/>
              </a:spcAft>
              <a:buSzPct val="100000"/>
              <a:buFont typeface="Droid Sans"/>
              <a:buNone/>
              <a:defRPr sz="2800">
                <a:latin typeface="Droid Sans"/>
                <a:ea typeface="Droid Sans"/>
                <a:cs typeface="Droid Sans"/>
                <a:sym typeface="Droid Sans"/>
              </a:defRPr>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latin typeface="Droid Sans"/>
                <a:ea typeface="Droid Sans"/>
                <a:cs typeface="Droid Sans"/>
                <a:sym typeface="Droid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buFont typeface="Droid Sans"/>
              <a:defRPr sz="12000">
                <a:latin typeface="Droid Sans"/>
                <a:ea typeface="Droid Sans"/>
                <a:cs typeface="Droid Sans"/>
                <a:sym typeface="Droid Sans"/>
              </a:defRPr>
            </a:lvl1pPr>
            <a:lvl2pPr lvl="1" rtl="0" algn="ctr">
              <a:spcBef>
                <a:spcPts val="0"/>
              </a:spcBef>
              <a:buSzPct val="100000"/>
              <a:buFont typeface="Droid Sans"/>
              <a:defRPr sz="12000">
                <a:latin typeface="Droid Sans"/>
                <a:ea typeface="Droid Sans"/>
                <a:cs typeface="Droid Sans"/>
                <a:sym typeface="Droid Sans"/>
              </a:defRPr>
            </a:lvl2pPr>
            <a:lvl3pPr lvl="2" rtl="0" algn="ctr">
              <a:spcBef>
                <a:spcPts val="0"/>
              </a:spcBef>
              <a:buSzPct val="100000"/>
              <a:buFont typeface="Droid Sans"/>
              <a:defRPr sz="12000">
                <a:latin typeface="Droid Sans"/>
                <a:ea typeface="Droid Sans"/>
                <a:cs typeface="Droid Sans"/>
                <a:sym typeface="Droid Sans"/>
              </a:defRPr>
            </a:lvl3pPr>
            <a:lvl4pPr lvl="3" rtl="0" algn="ctr">
              <a:spcBef>
                <a:spcPts val="0"/>
              </a:spcBef>
              <a:buSzPct val="100000"/>
              <a:buFont typeface="Droid Sans"/>
              <a:defRPr sz="12000">
                <a:latin typeface="Droid Sans"/>
                <a:ea typeface="Droid Sans"/>
                <a:cs typeface="Droid Sans"/>
                <a:sym typeface="Droid Sans"/>
              </a:defRPr>
            </a:lvl4pPr>
            <a:lvl5pPr lvl="4" rtl="0" algn="ctr">
              <a:spcBef>
                <a:spcPts val="0"/>
              </a:spcBef>
              <a:buSzPct val="100000"/>
              <a:buFont typeface="Droid Sans"/>
              <a:defRPr sz="12000">
                <a:latin typeface="Droid Sans"/>
                <a:ea typeface="Droid Sans"/>
                <a:cs typeface="Droid Sans"/>
                <a:sym typeface="Droid Sans"/>
              </a:defRPr>
            </a:lvl5pPr>
            <a:lvl6pPr lvl="5" rtl="0" algn="ctr">
              <a:spcBef>
                <a:spcPts val="0"/>
              </a:spcBef>
              <a:buSzPct val="100000"/>
              <a:buFont typeface="Droid Sans"/>
              <a:defRPr sz="12000">
                <a:latin typeface="Droid Sans"/>
                <a:ea typeface="Droid Sans"/>
                <a:cs typeface="Droid Sans"/>
                <a:sym typeface="Droid Sans"/>
              </a:defRPr>
            </a:lvl6pPr>
            <a:lvl7pPr lvl="6" rtl="0" algn="ctr">
              <a:spcBef>
                <a:spcPts val="0"/>
              </a:spcBef>
              <a:buSzPct val="100000"/>
              <a:buFont typeface="Droid Sans"/>
              <a:defRPr sz="12000">
                <a:latin typeface="Droid Sans"/>
                <a:ea typeface="Droid Sans"/>
                <a:cs typeface="Droid Sans"/>
                <a:sym typeface="Droid Sans"/>
              </a:defRPr>
            </a:lvl7pPr>
            <a:lvl8pPr lvl="7" rtl="0" algn="ctr">
              <a:spcBef>
                <a:spcPts val="0"/>
              </a:spcBef>
              <a:buSzPct val="100000"/>
              <a:buFont typeface="Droid Sans"/>
              <a:defRPr sz="12000">
                <a:latin typeface="Droid Sans"/>
                <a:ea typeface="Droid Sans"/>
                <a:cs typeface="Droid Sans"/>
                <a:sym typeface="Droid Sans"/>
              </a:defRPr>
            </a:lvl8pPr>
            <a:lvl9pPr lvl="8" rtl="0" algn="ctr">
              <a:spcBef>
                <a:spcPts val="0"/>
              </a:spcBef>
              <a:buSzPct val="100000"/>
              <a:buFont typeface="Droid Sans"/>
              <a:defRPr sz="12000">
                <a:latin typeface="Droid Sans"/>
                <a:ea typeface="Droid Sans"/>
                <a:cs typeface="Droid Sans"/>
                <a:sym typeface="Droid Sans"/>
              </a:defRPr>
            </a:lvl9pPr>
          </a:lstStyle>
          <a:p/>
        </p:txBody>
      </p:sp>
      <p:sp>
        <p:nvSpPr>
          <p:cNvPr id="45" name="Shape 45"/>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buFont typeface="Droid Sans"/>
              <a:buChar char="●"/>
              <a:defRPr>
                <a:latin typeface="Droid Sans"/>
                <a:ea typeface="Droid Sans"/>
                <a:cs typeface="Droid Sans"/>
                <a:sym typeface="Droid Sans"/>
              </a:defRPr>
            </a:lvl1pPr>
            <a:lvl2pPr lvl="1" rtl="0" algn="ctr">
              <a:spcBef>
                <a:spcPts val="0"/>
              </a:spcBef>
              <a:buFont typeface="Droid Sans"/>
              <a:buChar char="○"/>
              <a:defRPr>
                <a:latin typeface="Droid Sans"/>
                <a:ea typeface="Droid Sans"/>
                <a:cs typeface="Droid Sans"/>
                <a:sym typeface="Droid Sans"/>
              </a:defRPr>
            </a:lvl2pPr>
            <a:lvl3pPr lvl="2" rtl="0" algn="ctr">
              <a:spcBef>
                <a:spcPts val="0"/>
              </a:spcBef>
              <a:buFont typeface="Droid Sans"/>
              <a:buChar char="■"/>
              <a:defRPr>
                <a:latin typeface="Droid Sans"/>
                <a:ea typeface="Droid Sans"/>
                <a:cs typeface="Droid Sans"/>
                <a:sym typeface="Droid Sans"/>
              </a:defRPr>
            </a:lvl3pPr>
            <a:lvl4pPr lvl="3" rtl="0" algn="ctr">
              <a:spcBef>
                <a:spcPts val="0"/>
              </a:spcBef>
              <a:buFont typeface="Droid Sans"/>
              <a:buChar char="●"/>
              <a:defRPr>
                <a:latin typeface="Droid Sans"/>
                <a:ea typeface="Droid Sans"/>
                <a:cs typeface="Droid Sans"/>
                <a:sym typeface="Droid Sans"/>
              </a:defRPr>
            </a:lvl4pPr>
            <a:lvl5pPr lvl="4" rtl="0" algn="ctr">
              <a:spcBef>
                <a:spcPts val="0"/>
              </a:spcBef>
              <a:buFont typeface="Droid Sans"/>
              <a:buChar char="○"/>
              <a:defRPr>
                <a:latin typeface="Droid Sans"/>
                <a:ea typeface="Droid Sans"/>
                <a:cs typeface="Droid Sans"/>
                <a:sym typeface="Droid Sans"/>
              </a:defRPr>
            </a:lvl5pPr>
            <a:lvl6pPr lvl="5" rtl="0" algn="ctr">
              <a:spcBef>
                <a:spcPts val="0"/>
              </a:spcBef>
              <a:buFont typeface="Droid Sans"/>
              <a:buChar char="■"/>
              <a:defRPr>
                <a:latin typeface="Droid Sans"/>
                <a:ea typeface="Droid Sans"/>
                <a:cs typeface="Droid Sans"/>
                <a:sym typeface="Droid Sans"/>
              </a:defRPr>
            </a:lvl6pPr>
            <a:lvl7pPr lvl="6" rtl="0" algn="ctr">
              <a:spcBef>
                <a:spcPts val="0"/>
              </a:spcBef>
              <a:buFont typeface="Droid Sans"/>
              <a:buChar char="●"/>
              <a:defRPr>
                <a:latin typeface="Droid Sans"/>
                <a:ea typeface="Droid Sans"/>
                <a:cs typeface="Droid Sans"/>
                <a:sym typeface="Droid Sans"/>
              </a:defRPr>
            </a:lvl7pPr>
            <a:lvl8pPr lvl="7" rtl="0" algn="ctr">
              <a:spcBef>
                <a:spcPts val="0"/>
              </a:spcBef>
              <a:buFont typeface="Droid Sans"/>
              <a:buChar char="○"/>
              <a:defRPr>
                <a:latin typeface="Droid Sans"/>
                <a:ea typeface="Droid Sans"/>
                <a:cs typeface="Droid Sans"/>
                <a:sym typeface="Droid Sans"/>
              </a:defRPr>
            </a:lvl8pPr>
            <a:lvl9pPr lvl="8" rtl="0" algn="ctr">
              <a:spcBef>
                <a:spcPts val="0"/>
              </a:spcBef>
              <a:buFont typeface="Droid Sans"/>
              <a:buChar char="■"/>
              <a:defRPr>
                <a:latin typeface="Droid Sans"/>
                <a:ea typeface="Droid Sans"/>
                <a:cs typeface="Droid Sans"/>
                <a:sym typeface="Droid Sans"/>
              </a:defRPr>
            </a:lvl9pPr>
          </a:lstStyle>
          <a:p/>
        </p:txBody>
      </p:sp>
      <p:sp>
        <p:nvSpPr>
          <p:cNvPr id="46" name="Shape 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buFont typeface="Droid Sans"/>
              <a:defRPr sz="3600">
                <a:latin typeface="Droid Sans"/>
                <a:ea typeface="Droid Sans"/>
                <a:cs typeface="Droid Sans"/>
                <a:sym typeface="Droid Sans"/>
              </a:defRPr>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rgbClr val="FBF9F7"/>
        </a:solidFill>
      </p:bgPr>
    </p:bg>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Clr>
                <a:schemeClr val="dk2"/>
              </a:buClr>
              <a:buFont typeface="Droid Sans"/>
              <a:defRPr>
                <a:solidFill>
                  <a:schemeClr val="dk2"/>
                </a:solidFill>
                <a:latin typeface="Droid Sans"/>
                <a:ea typeface="Droid Sans"/>
                <a:cs typeface="Droid Sans"/>
                <a:sym typeface="Droid Sans"/>
              </a:defRPr>
            </a:lvl1pPr>
            <a:lvl2pPr lvl="1" rtl="0">
              <a:spcBef>
                <a:spcPts val="0"/>
              </a:spcBef>
              <a:buClr>
                <a:schemeClr val="dk2"/>
              </a:buClr>
              <a:buFont typeface="Droid Sans"/>
              <a:defRPr>
                <a:solidFill>
                  <a:schemeClr val="dk2"/>
                </a:solidFill>
                <a:latin typeface="Droid Sans"/>
                <a:ea typeface="Droid Sans"/>
                <a:cs typeface="Droid Sans"/>
                <a:sym typeface="Droid Sans"/>
              </a:defRPr>
            </a:lvl2pPr>
            <a:lvl3pPr lvl="2" rtl="0">
              <a:spcBef>
                <a:spcPts val="0"/>
              </a:spcBef>
              <a:buClr>
                <a:schemeClr val="dk2"/>
              </a:buClr>
              <a:buFont typeface="Droid Sans"/>
              <a:defRPr>
                <a:solidFill>
                  <a:schemeClr val="dk2"/>
                </a:solidFill>
                <a:latin typeface="Droid Sans"/>
                <a:ea typeface="Droid Sans"/>
                <a:cs typeface="Droid Sans"/>
                <a:sym typeface="Droid Sans"/>
              </a:defRPr>
            </a:lvl3pPr>
            <a:lvl4pPr lvl="3" rtl="0">
              <a:spcBef>
                <a:spcPts val="0"/>
              </a:spcBef>
              <a:buClr>
                <a:schemeClr val="dk2"/>
              </a:buClr>
              <a:buFont typeface="Droid Sans"/>
              <a:defRPr>
                <a:solidFill>
                  <a:schemeClr val="dk2"/>
                </a:solidFill>
                <a:latin typeface="Droid Sans"/>
                <a:ea typeface="Droid Sans"/>
                <a:cs typeface="Droid Sans"/>
                <a:sym typeface="Droid Sans"/>
              </a:defRPr>
            </a:lvl4pPr>
            <a:lvl5pPr lvl="4" rtl="0">
              <a:spcBef>
                <a:spcPts val="0"/>
              </a:spcBef>
              <a:buClr>
                <a:schemeClr val="dk2"/>
              </a:buClr>
              <a:buFont typeface="Droid Sans"/>
              <a:defRPr>
                <a:solidFill>
                  <a:schemeClr val="dk2"/>
                </a:solidFill>
                <a:latin typeface="Droid Sans"/>
                <a:ea typeface="Droid Sans"/>
                <a:cs typeface="Droid Sans"/>
                <a:sym typeface="Droid Sans"/>
              </a:defRPr>
            </a:lvl5pPr>
            <a:lvl6pPr lvl="5" rtl="0">
              <a:spcBef>
                <a:spcPts val="0"/>
              </a:spcBef>
              <a:buClr>
                <a:schemeClr val="dk2"/>
              </a:buClr>
              <a:buFont typeface="Droid Sans"/>
              <a:defRPr>
                <a:solidFill>
                  <a:schemeClr val="dk2"/>
                </a:solidFill>
                <a:latin typeface="Droid Sans"/>
                <a:ea typeface="Droid Sans"/>
                <a:cs typeface="Droid Sans"/>
                <a:sym typeface="Droid Sans"/>
              </a:defRPr>
            </a:lvl6pPr>
            <a:lvl7pPr lvl="6" rtl="0">
              <a:spcBef>
                <a:spcPts val="0"/>
              </a:spcBef>
              <a:buClr>
                <a:schemeClr val="dk2"/>
              </a:buClr>
              <a:buFont typeface="Droid Sans"/>
              <a:defRPr>
                <a:solidFill>
                  <a:schemeClr val="dk2"/>
                </a:solidFill>
                <a:latin typeface="Droid Sans"/>
                <a:ea typeface="Droid Sans"/>
                <a:cs typeface="Droid Sans"/>
                <a:sym typeface="Droid Sans"/>
              </a:defRPr>
            </a:lvl7pPr>
            <a:lvl8pPr lvl="7" rtl="0">
              <a:spcBef>
                <a:spcPts val="0"/>
              </a:spcBef>
              <a:buClr>
                <a:schemeClr val="dk2"/>
              </a:buClr>
              <a:buFont typeface="Droid Sans"/>
              <a:defRPr>
                <a:solidFill>
                  <a:schemeClr val="dk2"/>
                </a:solidFill>
                <a:latin typeface="Droid Sans"/>
                <a:ea typeface="Droid Sans"/>
                <a:cs typeface="Droid Sans"/>
                <a:sym typeface="Droid Sans"/>
              </a:defRPr>
            </a:lvl8pPr>
            <a:lvl9pPr lvl="8" rtl="0">
              <a:spcBef>
                <a:spcPts val="0"/>
              </a:spcBef>
              <a:buClr>
                <a:schemeClr val="dk2"/>
              </a:buClr>
              <a:buFont typeface="Droid Sans"/>
              <a:defRPr>
                <a:solidFill>
                  <a:schemeClr val="dk2"/>
                </a:solidFill>
                <a:latin typeface="Droid Sans"/>
                <a:ea typeface="Droid Sans"/>
                <a:cs typeface="Droid Sans"/>
                <a:sym typeface="Droid Sans"/>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buFont typeface="Droid Sans"/>
              <a:buChar char="●"/>
              <a:defRPr>
                <a:latin typeface="Droid Sans"/>
                <a:ea typeface="Droid Sans"/>
                <a:cs typeface="Droid Sans"/>
                <a:sym typeface="Droid Sans"/>
              </a:defRPr>
            </a:lvl1pPr>
            <a:lvl2pPr lvl="1" rtl="0">
              <a:spcBef>
                <a:spcPts val="0"/>
              </a:spcBef>
              <a:buFont typeface="Droid Sans"/>
              <a:buChar char="○"/>
              <a:defRPr>
                <a:latin typeface="Droid Sans"/>
                <a:ea typeface="Droid Sans"/>
                <a:cs typeface="Droid Sans"/>
                <a:sym typeface="Droid Sans"/>
              </a:defRPr>
            </a:lvl2pPr>
            <a:lvl3pPr lvl="2" rtl="0">
              <a:spcBef>
                <a:spcPts val="0"/>
              </a:spcBef>
              <a:buFont typeface="Droid Sans"/>
              <a:buChar char="■"/>
              <a:defRPr>
                <a:latin typeface="Droid Sans"/>
                <a:ea typeface="Droid Sans"/>
                <a:cs typeface="Droid Sans"/>
                <a:sym typeface="Droid Sans"/>
              </a:defRPr>
            </a:lvl3pPr>
            <a:lvl4pPr lvl="3" rtl="0">
              <a:spcBef>
                <a:spcPts val="0"/>
              </a:spcBef>
              <a:buFont typeface="Droid Sans"/>
              <a:buChar char="●"/>
              <a:defRPr>
                <a:latin typeface="Droid Sans"/>
                <a:ea typeface="Droid Sans"/>
                <a:cs typeface="Droid Sans"/>
                <a:sym typeface="Droid Sans"/>
              </a:defRPr>
            </a:lvl4pPr>
            <a:lvl5pPr lvl="4" rtl="0">
              <a:spcBef>
                <a:spcPts val="0"/>
              </a:spcBef>
              <a:buFont typeface="Droid Sans"/>
              <a:buChar char="○"/>
              <a:defRPr>
                <a:latin typeface="Droid Sans"/>
                <a:ea typeface="Droid Sans"/>
                <a:cs typeface="Droid Sans"/>
                <a:sym typeface="Droid Sans"/>
              </a:defRPr>
            </a:lvl5pPr>
            <a:lvl6pPr lvl="5" rtl="0">
              <a:spcBef>
                <a:spcPts val="0"/>
              </a:spcBef>
              <a:buFont typeface="Droid Sans"/>
              <a:buChar char="■"/>
              <a:defRPr>
                <a:latin typeface="Droid Sans"/>
                <a:ea typeface="Droid Sans"/>
                <a:cs typeface="Droid Sans"/>
                <a:sym typeface="Droid Sans"/>
              </a:defRPr>
            </a:lvl6pPr>
            <a:lvl7pPr lvl="6" rtl="0">
              <a:spcBef>
                <a:spcPts val="0"/>
              </a:spcBef>
              <a:buFont typeface="Droid Sans"/>
              <a:buChar char="●"/>
              <a:defRPr>
                <a:latin typeface="Droid Sans"/>
                <a:ea typeface="Droid Sans"/>
                <a:cs typeface="Droid Sans"/>
                <a:sym typeface="Droid Sans"/>
              </a:defRPr>
            </a:lvl7pPr>
            <a:lvl8pPr lvl="7" rtl="0">
              <a:spcBef>
                <a:spcPts val="0"/>
              </a:spcBef>
              <a:buFont typeface="Droid Sans"/>
              <a:buChar char="○"/>
              <a:defRPr>
                <a:latin typeface="Droid Sans"/>
                <a:ea typeface="Droid Sans"/>
                <a:cs typeface="Droid Sans"/>
                <a:sym typeface="Droid Sans"/>
              </a:defRPr>
            </a:lvl8pPr>
            <a:lvl9pPr lvl="8" rtl="0">
              <a:spcBef>
                <a:spcPts val="0"/>
              </a:spcBef>
              <a:buFont typeface="Droid Sans"/>
              <a:buChar char="■"/>
              <a:defRPr>
                <a:latin typeface="Droid Sans"/>
                <a:ea typeface="Droid Sans"/>
                <a:cs typeface="Droid Sans"/>
                <a:sym typeface="Droid Sans"/>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latin typeface="Droid Sans"/>
                <a:ea typeface="Droid Sans"/>
                <a:cs typeface="Droid Sans"/>
                <a:sym typeface="Droid San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Font typeface="Droid Sans"/>
              <a:defRPr>
                <a:latin typeface="Droid Sans"/>
                <a:ea typeface="Droid Sans"/>
                <a:cs typeface="Droid Sans"/>
                <a:sym typeface="Droid Sans"/>
              </a:defRPr>
            </a:lvl1pPr>
            <a:lvl2pPr lvl="1" rtl="0">
              <a:spcBef>
                <a:spcPts val="0"/>
              </a:spcBef>
              <a:buFont typeface="Droid Sans"/>
              <a:defRPr>
                <a:latin typeface="Droid Sans"/>
                <a:ea typeface="Droid Sans"/>
                <a:cs typeface="Droid Sans"/>
                <a:sym typeface="Droid Sans"/>
              </a:defRPr>
            </a:lvl2pPr>
            <a:lvl3pPr lvl="2" rtl="0">
              <a:spcBef>
                <a:spcPts val="0"/>
              </a:spcBef>
              <a:buFont typeface="Droid Sans"/>
              <a:defRPr>
                <a:latin typeface="Droid Sans"/>
                <a:ea typeface="Droid Sans"/>
                <a:cs typeface="Droid Sans"/>
                <a:sym typeface="Droid Sans"/>
              </a:defRPr>
            </a:lvl3pPr>
            <a:lvl4pPr lvl="3" rtl="0">
              <a:spcBef>
                <a:spcPts val="0"/>
              </a:spcBef>
              <a:buFont typeface="Droid Sans"/>
              <a:defRPr>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buFont typeface="Droid Sans"/>
              <a:buChar char="●"/>
              <a:defRPr sz="1400">
                <a:latin typeface="Droid Sans"/>
                <a:ea typeface="Droid Sans"/>
                <a:cs typeface="Droid Sans"/>
                <a:sym typeface="Droid Sans"/>
              </a:defRPr>
            </a:lvl1pPr>
            <a:lvl2pPr lvl="1" rtl="0">
              <a:spcBef>
                <a:spcPts val="0"/>
              </a:spcBef>
              <a:buSzPct val="100000"/>
              <a:buFont typeface="Droid Sans"/>
              <a:buChar char="○"/>
              <a:defRPr sz="1200">
                <a:latin typeface="Droid Sans"/>
                <a:ea typeface="Droid Sans"/>
                <a:cs typeface="Droid Sans"/>
                <a:sym typeface="Droid Sans"/>
              </a:defRPr>
            </a:lvl2pPr>
            <a:lvl3pPr lvl="2" rtl="0">
              <a:spcBef>
                <a:spcPts val="0"/>
              </a:spcBef>
              <a:buSzPct val="100000"/>
              <a:buFont typeface="Droid Sans"/>
              <a:buChar char="■"/>
              <a:defRPr sz="1200">
                <a:latin typeface="Droid Sans"/>
                <a:ea typeface="Droid Sans"/>
                <a:cs typeface="Droid Sans"/>
                <a:sym typeface="Droid Sans"/>
              </a:defRPr>
            </a:lvl3pPr>
            <a:lvl4pPr lvl="3" rtl="0">
              <a:spcBef>
                <a:spcPts val="0"/>
              </a:spcBef>
              <a:buSzPct val="100000"/>
              <a:buFont typeface="Droid Sans"/>
              <a:buChar char="●"/>
              <a:defRPr sz="1200">
                <a:latin typeface="Droid Sans"/>
                <a:ea typeface="Droid Sans"/>
                <a:cs typeface="Droid Sans"/>
                <a:sym typeface="Droid Sans"/>
              </a:defRPr>
            </a:lvl4pPr>
            <a:lvl5pPr lvl="4" rtl="0">
              <a:spcBef>
                <a:spcPts val="0"/>
              </a:spcBef>
              <a:buSzPct val="100000"/>
              <a:buFont typeface="Droid Sans"/>
              <a:buChar char="○"/>
              <a:defRPr sz="1200">
                <a:latin typeface="Droid Sans"/>
                <a:ea typeface="Droid Sans"/>
                <a:cs typeface="Droid Sans"/>
                <a:sym typeface="Droid Sans"/>
              </a:defRPr>
            </a:lvl5pPr>
            <a:lvl6pPr lvl="5" rtl="0">
              <a:spcBef>
                <a:spcPts val="0"/>
              </a:spcBef>
              <a:buSzPct val="100000"/>
              <a:buFont typeface="Droid Sans"/>
              <a:buChar char="■"/>
              <a:defRPr sz="1200">
                <a:latin typeface="Droid Sans"/>
                <a:ea typeface="Droid Sans"/>
                <a:cs typeface="Droid Sans"/>
                <a:sym typeface="Droid Sans"/>
              </a:defRPr>
            </a:lvl6pPr>
            <a:lvl7pPr lvl="6" rtl="0">
              <a:spcBef>
                <a:spcPts val="0"/>
              </a:spcBef>
              <a:buSzPct val="100000"/>
              <a:buFont typeface="Droid Sans"/>
              <a:buChar char="●"/>
              <a:defRPr sz="1200">
                <a:latin typeface="Droid Sans"/>
                <a:ea typeface="Droid Sans"/>
                <a:cs typeface="Droid Sans"/>
                <a:sym typeface="Droid Sans"/>
              </a:defRPr>
            </a:lvl7pPr>
            <a:lvl8pPr lvl="7" rtl="0">
              <a:spcBef>
                <a:spcPts val="0"/>
              </a:spcBef>
              <a:buSzPct val="100000"/>
              <a:buFont typeface="Droid Sans"/>
              <a:buChar char="○"/>
              <a:defRPr sz="1200">
                <a:latin typeface="Droid Sans"/>
                <a:ea typeface="Droid Sans"/>
                <a:cs typeface="Droid Sans"/>
                <a:sym typeface="Droid Sans"/>
              </a:defRPr>
            </a:lvl8pPr>
            <a:lvl9pPr lvl="8" rtl="0">
              <a:spcBef>
                <a:spcPts val="0"/>
              </a:spcBef>
              <a:buSzPct val="100000"/>
              <a:buFont typeface="Droid Sans"/>
              <a:buChar char="■"/>
              <a:defRPr sz="1200">
                <a:latin typeface="Droid Sans"/>
                <a:ea typeface="Droid Sans"/>
                <a:cs typeface="Droid Sans"/>
                <a:sym typeface="Droid Sans"/>
              </a:defRPr>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buFont typeface="Droid Sans"/>
              <a:buChar char="●"/>
              <a:defRPr sz="1400">
                <a:latin typeface="Droid Sans"/>
                <a:ea typeface="Droid Sans"/>
                <a:cs typeface="Droid Sans"/>
                <a:sym typeface="Droid Sans"/>
              </a:defRPr>
            </a:lvl1pPr>
            <a:lvl2pPr lvl="1" rtl="0">
              <a:spcBef>
                <a:spcPts val="0"/>
              </a:spcBef>
              <a:buSzPct val="100000"/>
              <a:buFont typeface="Droid Sans"/>
              <a:buChar char="○"/>
              <a:defRPr sz="1200">
                <a:latin typeface="Droid Sans"/>
                <a:ea typeface="Droid Sans"/>
                <a:cs typeface="Droid Sans"/>
                <a:sym typeface="Droid Sans"/>
              </a:defRPr>
            </a:lvl2pPr>
            <a:lvl3pPr lvl="2" rtl="0">
              <a:spcBef>
                <a:spcPts val="0"/>
              </a:spcBef>
              <a:buSzPct val="100000"/>
              <a:buFont typeface="Droid Sans"/>
              <a:buChar char="■"/>
              <a:defRPr sz="1200">
                <a:latin typeface="Droid Sans"/>
                <a:ea typeface="Droid Sans"/>
                <a:cs typeface="Droid Sans"/>
                <a:sym typeface="Droid Sans"/>
              </a:defRPr>
            </a:lvl3pPr>
            <a:lvl4pPr lvl="3" rtl="0">
              <a:spcBef>
                <a:spcPts val="0"/>
              </a:spcBef>
              <a:buSzPct val="100000"/>
              <a:buFont typeface="Droid Sans"/>
              <a:buChar char="●"/>
              <a:defRPr sz="1200">
                <a:latin typeface="Droid Sans"/>
                <a:ea typeface="Droid Sans"/>
                <a:cs typeface="Droid Sans"/>
                <a:sym typeface="Droid Sans"/>
              </a:defRPr>
            </a:lvl4pPr>
            <a:lvl5pPr lvl="4" rtl="0">
              <a:spcBef>
                <a:spcPts val="0"/>
              </a:spcBef>
              <a:buSzPct val="100000"/>
              <a:buFont typeface="Droid Sans"/>
              <a:buChar char="○"/>
              <a:defRPr sz="1200">
                <a:latin typeface="Droid Sans"/>
                <a:ea typeface="Droid Sans"/>
                <a:cs typeface="Droid Sans"/>
                <a:sym typeface="Droid Sans"/>
              </a:defRPr>
            </a:lvl5pPr>
            <a:lvl6pPr lvl="5" rtl="0">
              <a:spcBef>
                <a:spcPts val="0"/>
              </a:spcBef>
              <a:buSzPct val="100000"/>
              <a:buFont typeface="Droid Sans"/>
              <a:buChar char="■"/>
              <a:defRPr sz="1200">
                <a:latin typeface="Droid Sans"/>
                <a:ea typeface="Droid Sans"/>
                <a:cs typeface="Droid Sans"/>
                <a:sym typeface="Droid Sans"/>
              </a:defRPr>
            </a:lvl6pPr>
            <a:lvl7pPr lvl="6" rtl="0">
              <a:spcBef>
                <a:spcPts val="0"/>
              </a:spcBef>
              <a:buSzPct val="100000"/>
              <a:buFont typeface="Droid Sans"/>
              <a:buChar char="●"/>
              <a:defRPr sz="1200">
                <a:latin typeface="Droid Sans"/>
                <a:ea typeface="Droid Sans"/>
                <a:cs typeface="Droid Sans"/>
                <a:sym typeface="Droid Sans"/>
              </a:defRPr>
            </a:lvl7pPr>
            <a:lvl8pPr lvl="7" rtl="0">
              <a:spcBef>
                <a:spcPts val="0"/>
              </a:spcBef>
              <a:buSzPct val="100000"/>
              <a:buFont typeface="Droid Sans"/>
              <a:buChar char="○"/>
              <a:defRPr sz="1200">
                <a:latin typeface="Droid Sans"/>
                <a:ea typeface="Droid Sans"/>
                <a:cs typeface="Droid Sans"/>
                <a:sym typeface="Droid Sans"/>
              </a:defRPr>
            </a:lvl8pPr>
            <a:lvl9pPr lvl="8" rtl="0">
              <a:spcBef>
                <a:spcPts val="0"/>
              </a:spcBef>
              <a:buSzPct val="100000"/>
              <a:buFont typeface="Droid Sans"/>
              <a:buChar char="■"/>
              <a:defRPr sz="1200">
                <a:latin typeface="Droid Sans"/>
                <a:ea typeface="Droid Sans"/>
                <a:cs typeface="Droid Sans"/>
                <a:sym typeface="Droid Sans"/>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Font typeface="Droid Sans"/>
              <a:defRPr>
                <a:latin typeface="Droid Sans"/>
                <a:ea typeface="Droid Sans"/>
                <a:cs typeface="Droid Sans"/>
                <a:sym typeface="Droid Sans"/>
              </a:defRPr>
            </a:lvl1pPr>
            <a:lvl2pPr lvl="1" rtl="0">
              <a:spcBef>
                <a:spcPts val="0"/>
              </a:spcBef>
              <a:buFont typeface="Droid Sans"/>
              <a:defRPr>
                <a:latin typeface="Droid Sans"/>
                <a:ea typeface="Droid Sans"/>
                <a:cs typeface="Droid Sans"/>
                <a:sym typeface="Droid Sans"/>
              </a:defRPr>
            </a:lvl2pPr>
            <a:lvl3pPr lvl="2" rtl="0">
              <a:spcBef>
                <a:spcPts val="0"/>
              </a:spcBef>
              <a:buFont typeface="Droid Sans"/>
              <a:defRPr>
                <a:latin typeface="Droid Sans"/>
                <a:ea typeface="Droid Sans"/>
                <a:cs typeface="Droid Sans"/>
                <a:sym typeface="Droid Sans"/>
              </a:defRPr>
            </a:lvl3pPr>
            <a:lvl4pPr lvl="3" rtl="0">
              <a:spcBef>
                <a:spcPts val="0"/>
              </a:spcBef>
              <a:buFont typeface="Droid Sans"/>
              <a:defRPr>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400">
                <a:latin typeface="Droid Sans"/>
                <a:ea typeface="Droid Sans"/>
                <a:cs typeface="Droid Sans"/>
                <a:sym typeface="Droid Sans"/>
              </a:defRPr>
            </a:lvl2pPr>
            <a:lvl3pPr lvl="2" rtl="0">
              <a:spcBef>
                <a:spcPts val="0"/>
              </a:spcBef>
              <a:buSzPct val="100000"/>
              <a:buFont typeface="Droid Sans"/>
              <a:defRPr sz="2400">
                <a:latin typeface="Droid Sans"/>
                <a:ea typeface="Droid Sans"/>
                <a:cs typeface="Droid Sans"/>
                <a:sym typeface="Droid Sans"/>
              </a:defRPr>
            </a:lvl3pPr>
            <a:lvl4pPr lvl="3" rtl="0">
              <a:spcBef>
                <a:spcPts val="0"/>
              </a:spcBef>
              <a:buSzPct val="100000"/>
              <a:buFont typeface="Droid Sans"/>
              <a:defRPr sz="2400">
                <a:latin typeface="Droid Sans"/>
                <a:ea typeface="Droid Sans"/>
                <a:cs typeface="Droid Sans"/>
                <a:sym typeface="Droid Sans"/>
              </a:defRPr>
            </a:lvl4pPr>
            <a:lvl5pPr lvl="4" rtl="0">
              <a:spcBef>
                <a:spcPts val="0"/>
              </a:spcBef>
              <a:buSzPct val="100000"/>
              <a:buFont typeface="Droid Sans"/>
              <a:defRPr sz="2400">
                <a:latin typeface="Droid Sans"/>
                <a:ea typeface="Droid Sans"/>
                <a:cs typeface="Droid Sans"/>
                <a:sym typeface="Droid Sans"/>
              </a:defRPr>
            </a:lvl5pPr>
            <a:lvl6pPr lvl="5" rtl="0">
              <a:spcBef>
                <a:spcPts val="0"/>
              </a:spcBef>
              <a:buSzPct val="100000"/>
              <a:buFont typeface="Droid Sans"/>
              <a:defRPr sz="2400">
                <a:latin typeface="Droid Sans"/>
                <a:ea typeface="Droid Sans"/>
                <a:cs typeface="Droid Sans"/>
                <a:sym typeface="Droid Sans"/>
              </a:defRPr>
            </a:lvl6pPr>
            <a:lvl7pPr lvl="6" rtl="0">
              <a:spcBef>
                <a:spcPts val="0"/>
              </a:spcBef>
              <a:buSzPct val="100000"/>
              <a:buFont typeface="Droid Sans"/>
              <a:defRPr sz="2400">
                <a:latin typeface="Droid Sans"/>
                <a:ea typeface="Droid Sans"/>
                <a:cs typeface="Droid Sans"/>
                <a:sym typeface="Droid Sans"/>
              </a:defRPr>
            </a:lvl7pPr>
            <a:lvl8pPr lvl="7" rtl="0">
              <a:spcBef>
                <a:spcPts val="0"/>
              </a:spcBef>
              <a:buSzPct val="100000"/>
              <a:buFont typeface="Droid Sans"/>
              <a:defRPr sz="2400">
                <a:latin typeface="Droid Sans"/>
                <a:ea typeface="Droid Sans"/>
                <a:cs typeface="Droid Sans"/>
                <a:sym typeface="Droid Sans"/>
              </a:defRPr>
            </a:lvl8pPr>
            <a:lvl9pPr lvl="8" rtl="0">
              <a:spcBef>
                <a:spcPts val="0"/>
              </a:spcBef>
              <a:buSzPct val="100000"/>
              <a:buFont typeface="Droid Sans"/>
              <a:defRPr sz="2400">
                <a:latin typeface="Droid Sans"/>
                <a:ea typeface="Droid Sans"/>
                <a:cs typeface="Droid Sans"/>
                <a:sym typeface="Droid Sans"/>
              </a:defRPr>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buFont typeface="Droid Sans"/>
              <a:buChar char="●"/>
              <a:defRPr sz="1200">
                <a:latin typeface="Droid Sans"/>
                <a:ea typeface="Droid Sans"/>
                <a:cs typeface="Droid Sans"/>
                <a:sym typeface="Droid Sans"/>
              </a:defRPr>
            </a:lvl1pPr>
            <a:lvl2pPr lvl="1" rtl="0">
              <a:spcBef>
                <a:spcPts val="0"/>
              </a:spcBef>
              <a:buSzPct val="100000"/>
              <a:buFont typeface="Droid Sans"/>
              <a:buChar char="○"/>
              <a:defRPr sz="1200">
                <a:latin typeface="Droid Sans"/>
                <a:ea typeface="Droid Sans"/>
                <a:cs typeface="Droid Sans"/>
                <a:sym typeface="Droid Sans"/>
              </a:defRPr>
            </a:lvl2pPr>
            <a:lvl3pPr lvl="2" rtl="0">
              <a:spcBef>
                <a:spcPts val="0"/>
              </a:spcBef>
              <a:buSzPct val="100000"/>
              <a:buFont typeface="Droid Sans"/>
              <a:buChar char="■"/>
              <a:defRPr sz="1200">
                <a:latin typeface="Droid Sans"/>
                <a:ea typeface="Droid Sans"/>
                <a:cs typeface="Droid Sans"/>
                <a:sym typeface="Droid Sans"/>
              </a:defRPr>
            </a:lvl3pPr>
            <a:lvl4pPr lvl="3" rtl="0">
              <a:spcBef>
                <a:spcPts val="0"/>
              </a:spcBef>
              <a:buSzPct val="100000"/>
              <a:buFont typeface="Droid Sans"/>
              <a:buChar char="●"/>
              <a:defRPr sz="1200">
                <a:latin typeface="Droid Sans"/>
                <a:ea typeface="Droid Sans"/>
                <a:cs typeface="Droid Sans"/>
                <a:sym typeface="Droid Sans"/>
              </a:defRPr>
            </a:lvl4pPr>
            <a:lvl5pPr lvl="4" rtl="0">
              <a:spcBef>
                <a:spcPts val="0"/>
              </a:spcBef>
              <a:buSzPct val="100000"/>
              <a:buFont typeface="Droid Sans"/>
              <a:buChar char="○"/>
              <a:defRPr sz="1200">
                <a:latin typeface="Droid Sans"/>
                <a:ea typeface="Droid Sans"/>
                <a:cs typeface="Droid Sans"/>
                <a:sym typeface="Droid Sans"/>
              </a:defRPr>
            </a:lvl5pPr>
            <a:lvl6pPr lvl="5" rtl="0">
              <a:spcBef>
                <a:spcPts val="0"/>
              </a:spcBef>
              <a:buSzPct val="100000"/>
              <a:buFont typeface="Droid Sans"/>
              <a:buChar char="■"/>
              <a:defRPr sz="1200">
                <a:latin typeface="Droid Sans"/>
                <a:ea typeface="Droid Sans"/>
                <a:cs typeface="Droid Sans"/>
                <a:sym typeface="Droid Sans"/>
              </a:defRPr>
            </a:lvl6pPr>
            <a:lvl7pPr lvl="6" rtl="0">
              <a:spcBef>
                <a:spcPts val="0"/>
              </a:spcBef>
              <a:buSzPct val="100000"/>
              <a:buFont typeface="Droid Sans"/>
              <a:buChar char="●"/>
              <a:defRPr sz="1200">
                <a:latin typeface="Droid Sans"/>
                <a:ea typeface="Droid Sans"/>
                <a:cs typeface="Droid Sans"/>
                <a:sym typeface="Droid Sans"/>
              </a:defRPr>
            </a:lvl7pPr>
            <a:lvl8pPr lvl="7" rtl="0">
              <a:spcBef>
                <a:spcPts val="0"/>
              </a:spcBef>
              <a:buSzPct val="100000"/>
              <a:buFont typeface="Droid Sans"/>
              <a:buChar char="○"/>
              <a:defRPr sz="1200">
                <a:latin typeface="Droid Sans"/>
                <a:ea typeface="Droid Sans"/>
                <a:cs typeface="Droid Sans"/>
                <a:sym typeface="Droid Sans"/>
              </a:defRPr>
            </a:lvl8pPr>
            <a:lvl9pPr lvl="8" rtl="0">
              <a:spcBef>
                <a:spcPts val="0"/>
              </a:spcBef>
              <a:buSzPct val="100000"/>
              <a:buFont typeface="Droid Sans"/>
              <a:buChar char="■"/>
              <a:defRPr sz="1200">
                <a:latin typeface="Droid Sans"/>
                <a:ea typeface="Droid Sans"/>
                <a:cs typeface="Droid Sans"/>
                <a:sym typeface="Droid Sans"/>
              </a:defRPr>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buFont typeface="Droid Sans"/>
              <a:defRPr sz="4800">
                <a:latin typeface="Droid Sans"/>
                <a:ea typeface="Droid Sans"/>
                <a:cs typeface="Droid Sans"/>
                <a:sym typeface="Droid Sans"/>
              </a:defRPr>
            </a:lvl1pPr>
            <a:lvl2pPr lvl="1" rtl="0">
              <a:spcBef>
                <a:spcPts val="0"/>
              </a:spcBef>
              <a:buSzPct val="100000"/>
              <a:buFont typeface="Droid Sans"/>
              <a:defRPr sz="4800">
                <a:latin typeface="Droid Sans"/>
                <a:ea typeface="Droid Sans"/>
                <a:cs typeface="Droid Sans"/>
                <a:sym typeface="Droid Sans"/>
              </a:defRPr>
            </a:lvl2pPr>
            <a:lvl3pPr lvl="2" rtl="0">
              <a:spcBef>
                <a:spcPts val="0"/>
              </a:spcBef>
              <a:buSzPct val="100000"/>
              <a:buFont typeface="Droid Sans"/>
              <a:defRPr sz="4800">
                <a:latin typeface="Droid Sans"/>
                <a:ea typeface="Droid Sans"/>
                <a:cs typeface="Droid Sans"/>
                <a:sym typeface="Droid Sans"/>
              </a:defRPr>
            </a:lvl3pPr>
            <a:lvl4pPr lvl="3" rtl="0">
              <a:spcBef>
                <a:spcPts val="0"/>
              </a:spcBef>
              <a:buSzPct val="100000"/>
              <a:buFont typeface="Droid Sans"/>
              <a:defRPr sz="4800">
                <a:latin typeface="Droid Sans"/>
                <a:ea typeface="Droid Sans"/>
                <a:cs typeface="Droid Sans"/>
                <a:sym typeface="Droid Sans"/>
              </a:defRPr>
            </a:lvl4pPr>
            <a:lvl5pPr lvl="4" rtl="0">
              <a:spcBef>
                <a:spcPts val="0"/>
              </a:spcBef>
              <a:buSzPct val="100000"/>
              <a:buFont typeface="Droid Sans"/>
              <a:defRPr sz="4800">
                <a:latin typeface="Droid Sans"/>
                <a:ea typeface="Droid Sans"/>
                <a:cs typeface="Droid Sans"/>
                <a:sym typeface="Droid Sans"/>
              </a:defRPr>
            </a:lvl5pPr>
            <a:lvl6pPr lvl="5" rtl="0">
              <a:spcBef>
                <a:spcPts val="0"/>
              </a:spcBef>
              <a:buSzPct val="100000"/>
              <a:buFont typeface="Droid Sans"/>
              <a:defRPr sz="4800">
                <a:latin typeface="Droid Sans"/>
                <a:ea typeface="Droid Sans"/>
                <a:cs typeface="Droid Sans"/>
                <a:sym typeface="Droid Sans"/>
              </a:defRPr>
            </a:lvl6pPr>
            <a:lvl7pPr lvl="6" rtl="0">
              <a:spcBef>
                <a:spcPts val="0"/>
              </a:spcBef>
              <a:buSzPct val="100000"/>
              <a:buFont typeface="Droid Sans"/>
              <a:defRPr sz="4800">
                <a:latin typeface="Droid Sans"/>
                <a:ea typeface="Droid Sans"/>
                <a:cs typeface="Droid Sans"/>
                <a:sym typeface="Droid Sans"/>
              </a:defRPr>
            </a:lvl7pPr>
            <a:lvl8pPr lvl="7" rtl="0">
              <a:spcBef>
                <a:spcPts val="0"/>
              </a:spcBef>
              <a:buSzPct val="100000"/>
              <a:buFont typeface="Droid Sans"/>
              <a:defRPr sz="4800">
                <a:latin typeface="Droid Sans"/>
                <a:ea typeface="Droid Sans"/>
                <a:cs typeface="Droid Sans"/>
                <a:sym typeface="Droid Sans"/>
              </a:defRPr>
            </a:lvl8pPr>
            <a:lvl9pPr lvl="8" rtl="0">
              <a:spcBef>
                <a:spcPts val="0"/>
              </a:spcBef>
              <a:buSzPct val="100000"/>
              <a:buFont typeface="Droid Sans"/>
              <a:defRPr sz="4800">
                <a:latin typeface="Droid Sans"/>
                <a:ea typeface="Droid Sans"/>
                <a:cs typeface="Droid Sans"/>
                <a:sym typeface="Droid Sans"/>
              </a:defRPr>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buFont typeface="Droid Sans"/>
              <a:defRPr sz="4200">
                <a:latin typeface="Droid Sans"/>
                <a:ea typeface="Droid Sans"/>
                <a:cs typeface="Droid Sans"/>
                <a:sym typeface="Droid Sans"/>
              </a:defRPr>
            </a:lvl1pPr>
            <a:lvl2pPr lvl="1" rtl="0" algn="ctr">
              <a:spcBef>
                <a:spcPts val="0"/>
              </a:spcBef>
              <a:buSzPct val="100000"/>
              <a:buFont typeface="Droid Sans"/>
              <a:defRPr sz="4200">
                <a:latin typeface="Droid Sans"/>
                <a:ea typeface="Droid Sans"/>
                <a:cs typeface="Droid Sans"/>
                <a:sym typeface="Droid Sans"/>
              </a:defRPr>
            </a:lvl2pPr>
            <a:lvl3pPr lvl="2" rtl="0" algn="ctr">
              <a:spcBef>
                <a:spcPts val="0"/>
              </a:spcBef>
              <a:buSzPct val="100000"/>
              <a:buFont typeface="Droid Sans"/>
              <a:defRPr sz="4200">
                <a:latin typeface="Droid Sans"/>
                <a:ea typeface="Droid Sans"/>
                <a:cs typeface="Droid Sans"/>
                <a:sym typeface="Droid Sans"/>
              </a:defRPr>
            </a:lvl3pPr>
            <a:lvl4pPr lvl="3" rtl="0" algn="ctr">
              <a:spcBef>
                <a:spcPts val="0"/>
              </a:spcBef>
              <a:buSzPct val="100000"/>
              <a:buFont typeface="Droid Sans"/>
              <a:defRPr sz="4200">
                <a:latin typeface="Droid Sans"/>
                <a:ea typeface="Droid Sans"/>
                <a:cs typeface="Droid Sans"/>
                <a:sym typeface="Droid Sans"/>
              </a:defRPr>
            </a:lvl4pPr>
            <a:lvl5pPr lvl="4" rtl="0" algn="ctr">
              <a:spcBef>
                <a:spcPts val="0"/>
              </a:spcBef>
              <a:buSzPct val="100000"/>
              <a:buFont typeface="Droid Sans"/>
              <a:defRPr sz="4200">
                <a:latin typeface="Droid Sans"/>
                <a:ea typeface="Droid Sans"/>
                <a:cs typeface="Droid Sans"/>
                <a:sym typeface="Droid Sans"/>
              </a:defRPr>
            </a:lvl5pPr>
            <a:lvl6pPr lvl="5" rtl="0" algn="ctr">
              <a:spcBef>
                <a:spcPts val="0"/>
              </a:spcBef>
              <a:buSzPct val="100000"/>
              <a:buFont typeface="Droid Sans"/>
              <a:defRPr sz="4200">
                <a:latin typeface="Droid Sans"/>
                <a:ea typeface="Droid Sans"/>
                <a:cs typeface="Droid Sans"/>
                <a:sym typeface="Droid Sans"/>
              </a:defRPr>
            </a:lvl6pPr>
            <a:lvl7pPr lvl="6" rtl="0" algn="ctr">
              <a:spcBef>
                <a:spcPts val="0"/>
              </a:spcBef>
              <a:buSzPct val="100000"/>
              <a:buFont typeface="Droid Sans"/>
              <a:defRPr sz="4200">
                <a:latin typeface="Droid Sans"/>
                <a:ea typeface="Droid Sans"/>
                <a:cs typeface="Droid Sans"/>
                <a:sym typeface="Droid Sans"/>
              </a:defRPr>
            </a:lvl7pPr>
            <a:lvl8pPr lvl="7" rtl="0" algn="ctr">
              <a:spcBef>
                <a:spcPts val="0"/>
              </a:spcBef>
              <a:buSzPct val="100000"/>
              <a:buFont typeface="Droid Sans"/>
              <a:defRPr sz="4200">
                <a:latin typeface="Droid Sans"/>
                <a:ea typeface="Droid Sans"/>
                <a:cs typeface="Droid Sans"/>
                <a:sym typeface="Droid Sans"/>
              </a:defRPr>
            </a:lvl8pPr>
            <a:lvl9pPr lvl="8" rtl="0" algn="ctr">
              <a:spcBef>
                <a:spcPts val="0"/>
              </a:spcBef>
              <a:buSzPct val="100000"/>
              <a:buFont typeface="Droid Sans"/>
              <a:defRPr sz="4200">
                <a:latin typeface="Droid Sans"/>
                <a:ea typeface="Droid Sans"/>
                <a:cs typeface="Droid Sans"/>
                <a:sym typeface="Droid Sans"/>
              </a:defRPr>
            </a:lvl9pPr>
          </a:lstStyle>
          <a:p/>
        </p:txBody>
      </p:sp>
      <p:sp>
        <p:nvSpPr>
          <p:cNvPr id="37" name="Shape 37"/>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1pPr>
            <a:lvl2pPr lvl="1"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2pPr>
            <a:lvl3pPr lvl="2"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3pPr>
            <a:lvl4pPr lvl="3"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4pPr>
            <a:lvl5pPr lvl="4"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5pPr>
            <a:lvl6pPr lvl="5"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6pPr>
            <a:lvl7pPr lvl="6"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7pPr>
            <a:lvl8pPr lvl="7"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8pPr>
            <a:lvl9pPr lvl="8" rtl="0" algn="ctr">
              <a:lnSpc>
                <a:spcPct val="100000"/>
              </a:lnSpc>
              <a:spcBef>
                <a:spcPts val="0"/>
              </a:spcBef>
              <a:spcAft>
                <a:spcPts val="0"/>
              </a:spcAft>
              <a:buSzPct val="100000"/>
              <a:buFont typeface="Droid Sans"/>
              <a:buNone/>
              <a:defRPr sz="2100">
                <a:latin typeface="Droid Sans"/>
                <a:ea typeface="Droid Sans"/>
                <a:cs typeface="Droid Sans"/>
                <a:sym typeface="Droid Sans"/>
              </a:defRPr>
            </a:lvl9pPr>
          </a:lstStyle>
          <a:p/>
        </p:txBody>
      </p:sp>
      <p:sp>
        <p:nvSpPr>
          <p:cNvPr id="38" name="Shape 38"/>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buFont typeface="Droid Sans"/>
              <a:buChar char="●"/>
              <a:defRPr>
                <a:latin typeface="Droid Sans"/>
                <a:ea typeface="Droid Sans"/>
                <a:cs typeface="Droid Sans"/>
                <a:sym typeface="Droid Sans"/>
              </a:defRPr>
            </a:lvl1pPr>
            <a:lvl2pPr lvl="1" rtl="0">
              <a:spcBef>
                <a:spcPts val="0"/>
              </a:spcBef>
              <a:buFont typeface="Droid Sans"/>
              <a:buChar char="○"/>
              <a:defRPr>
                <a:latin typeface="Droid Sans"/>
                <a:ea typeface="Droid Sans"/>
                <a:cs typeface="Droid Sans"/>
                <a:sym typeface="Droid Sans"/>
              </a:defRPr>
            </a:lvl2pPr>
            <a:lvl3pPr lvl="2" rtl="0">
              <a:spcBef>
                <a:spcPts val="0"/>
              </a:spcBef>
              <a:buFont typeface="Droid Sans"/>
              <a:buChar char="■"/>
              <a:defRPr>
                <a:latin typeface="Droid Sans"/>
                <a:ea typeface="Droid Sans"/>
                <a:cs typeface="Droid Sans"/>
                <a:sym typeface="Droid Sans"/>
              </a:defRPr>
            </a:lvl3pPr>
            <a:lvl4pPr lvl="3" rtl="0">
              <a:spcBef>
                <a:spcPts val="0"/>
              </a:spcBef>
              <a:buFont typeface="Droid Sans"/>
              <a:buChar char="●"/>
              <a:defRPr>
                <a:latin typeface="Droid Sans"/>
                <a:ea typeface="Droid Sans"/>
                <a:cs typeface="Droid Sans"/>
                <a:sym typeface="Droid Sans"/>
              </a:defRPr>
            </a:lvl4pPr>
            <a:lvl5pPr lvl="4" rtl="0">
              <a:spcBef>
                <a:spcPts val="0"/>
              </a:spcBef>
              <a:buFont typeface="Droid Sans"/>
              <a:buChar char="○"/>
              <a:defRPr>
                <a:latin typeface="Droid Sans"/>
                <a:ea typeface="Droid Sans"/>
                <a:cs typeface="Droid Sans"/>
                <a:sym typeface="Droid Sans"/>
              </a:defRPr>
            </a:lvl5pPr>
            <a:lvl6pPr lvl="5" rtl="0">
              <a:spcBef>
                <a:spcPts val="0"/>
              </a:spcBef>
              <a:buFont typeface="Droid Sans"/>
              <a:buChar char="■"/>
              <a:defRPr>
                <a:latin typeface="Droid Sans"/>
                <a:ea typeface="Droid Sans"/>
                <a:cs typeface="Droid Sans"/>
                <a:sym typeface="Droid Sans"/>
              </a:defRPr>
            </a:lvl6pPr>
            <a:lvl7pPr lvl="6" rtl="0">
              <a:spcBef>
                <a:spcPts val="0"/>
              </a:spcBef>
              <a:buFont typeface="Droid Sans"/>
              <a:buChar char="●"/>
              <a:defRPr>
                <a:latin typeface="Droid Sans"/>
                <a:ea typeface="Droid Sans"/>
                <a:cs typeface="Droid Sans"/>
                <a:sym typeface="Droid Sans"/>
              </a:defRPr>
            </a:lvl7pPr>
            <a:lvl8pPr lvl="7" rtl="0">
              <a:spcBef>
                <a:spcPts val="0"/>
              </a:spcBef>
              <a:buFont typeface="Droid Sans"/>
              <a:buChar char="○"/>
              <a:defRPr>
                <a:latin typeface="Droid Sans"/>
                <a:ea typeface="Droid Sans"/>
                <a:cs typeface="Droid Sans"/>
                <a:sym typeface="Droid Sans"/>
              </a:defRPr>
            </a:lvl8pPr>
            <a:lvl9pPr lvl="8" rtl="0">
              <a:spcBef>
                <a:spcPts val="0"/>
              </a:spcBef>
              <a:buFont typeface="Droid Sans"/>
              <a:buChar char="■"/>
              <a:defRPr>
                <a:latin typeface="Droid Sans"/>
                <a:ea typeface="Droid Sans"/>
                <a:cs typeface="Droid Sans"/>
                <a:sym typeface="Droid Sans"/>
              </a:defRPr>
            </a:lvl9pPr>
          </a:lstStyle>
          <a:p/>
        </p:txBody>
      </p:sp>
      <p:sp>
        <p:nvSpPr>
          <p:cNvPr id="39" name="Shape 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Font typeface="Droid Sans"/>
              <a:buChar char="●"/>
              <a:defRPr>
                <a:latin typeface="Droid Sans"/>
                <a:ea typeface="Droid Sans"/>
                <a:cs typeface="Droid Sans"/>
                <a:sym typeface="Droid Sans"/>
              </a:defRPr>
            </a:lvl1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9F7"/>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3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 Id="rId11" Type="http://schemas.openxmlformats.org/officeDocument/2006/relationships/image" Target="../media/image12.png"/><Relationship Id="rId10" Type="http://schemas.openxmlformats.org/officeDocument/2006/relationships/image" Target="../media/image21.png"/><Relationship Id="rId9"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 Id="rId10" Type="http://schemas.openxmlformats.org/officeDocument/2006/relationships/image" Target="../media/image15.png"/><Relationship Id="rId9"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rive.google.com/file/d/0Bx2gFfFEGx4-SElPSE5FakxyUHM/view" TargetMode="Externa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50.png"/><Relationship Id="rId7" Type="http://schemas.openxmlformats.org/officeDocument/2006/relationships/image" Target="../media/image48.png"/><Relationship Id="rId8"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pic>
        <p:nvPicPr>
          <p:cNvPr descr="469963475.jpg" id="53" name="Shape 53"/>
          <p:cNvPicPr preferRelativeResize="0"/>
          <p:nvPr/>
        </p:nvPicPr>
        <p:blipFill rotWithShape="1">
          <a:blip r:embed="rId3">
            <a:alphaModFix amt="20000"/>
          </a:blip>
          <a:srcRect b="0" l="0" r="0" t="0"/>
          <a:stretch/>
        </p:blipFill>
        <p:spPr>
          <a:xfrm rot="1280921">
            <a:off x="6360030" y="3191038"/>
            <a:ext cx="2030530" cy="2030530"/>
          </a:xfrm>
          <a:prstGeom prst="rect">
            <a:avLst/>
          </a:prstGeom>
          <a:noFill/>
          <a:ln>
            <a:noFill/>
          </a:ln>
        </p:spPr>
      </p:pic>
      <p:pic>
        <p:nvPicPr>
          <p:cNvPr descr="Image result for number one icon png" id="54" name="Shape 54"/>
          <p:cNvPicPr preferRelativeResize="0"/>
          <p:nvPr/>
        </p:nvPicPr>
        <p:blipFill>
          <a:blip r:embed="rId4">
            <a:alphaModFix amt="20000"/>
          </a:blip>
          <a:stretch>
            <a:fillRect/>
          </a:stretch>
        </p:blipFill>
        <p:spPr>
          <a:xfrm rot="-1007858">
            <a:off x="104599" y="52600"/>
            <a:ext cx="3534099" cy="3534099"/>
          </a:xfrm>
          <a:prstGeom prst="rect">
            <a:avLst/>
          </a:prstGeom>
          <a:noFill/>
          <a:ln>
            <a:noFill/>
          </a:ln>
        </p:spPr>
      </p:pic>
      <p:sp>
        <p:nvSpPr>
          <p:cNvPr id="55" name="Shape 55"/>
          <p:cNvSpPr txBox="1"/>
          <p:nvPr>
            <p:ph type="ctrTitle"/>
          </p:nvPr>
        </p:nvSpPr>
        <p:spPr>
          <a:xfrm>
            <a:off x="311708" y="896975"/>
            <a:ext cx="8520600" cy="2052600"/>
          </a:xfrm>
          <a:prstGeom prst="rect">
            <a:avLst/>
          </a:prstGeom>
        </p:spPr>
        <p:txBody>
          <a:bodyPr anchorCtr="0" anchor="b" bIns="91425" lIns="91425" rIns="91425" tIns="91425">
            <a:noAutofit/>
          </a:bodyPr>
          <a:lstStyle/>
          <a:p>
            <a:pPr lvl="0" rtl="0" algn="l">
              <a:spcBef>
                <a:spcPts val="0"/>
              </a:spcBef>
              <a:buNone/>
            </a:pPr>
            <a:r>
              <a:rPr b="1" lang="en">
                <a:solidFill>
                  <a:schemeClr val="dk2"/>
                </a:solidFill>
              </a:rPr>
              <a:t>One Stop Centre</a:t>
            </a:r>
          </a:p>
        </p:txBody>
      </p:sp>
      <p:sp>
        <p:nvSpPr>
          <p:cNvPr id="56" name="Shape 56"/>
          <p:cNvSpPr txBox="1"/>
          <p:nvPr>
            <p:ph idx="1" type="subTitle"/>
          </p:nvPr>
        </p:nvSpPr>
        <p:spPr>
          <a:xfrm>
            <a:off x="311700" y="2986525"/>
            <a:ext cx="8520600" cy="792600"/>
          </a:xfrm>
          <a:prstGeom prst="rect">
            <a:avLst/>
          </a:prstGeom>
        </p:spPr>
        <p:txBody>
          <a:bodyPr anchorCtr="0" anchor="t" bIns="91425" lIns="91425" rIns="91425" tIns="91425">
            <a:noAutofit/>
          </a:bodyPr>
          <a:lstStyle/>
          <a:p>
            <a:pPr lvl="0" algn="l">
              <a:spcBef>
                <a:spcPts val="0"/>
              </a:spcBef>
              <a:buNone/>
            </a:pPr>
            <a:r>
              <a:rPr lang="en" sz="2400">
                <a:solidFill>
                  <a:srgbClr val="AB0000"/>
                </a:solidFill>
              </a:rPr>
              <a:t>Credit Card Application Workflow &amp; Interface Design</a:t>
            </a:r>
          </a:p>
        </p:txBody>
      </p:sp>
      <p:sp>
        <p:nvSpPr>
          <p:cNvPr id="57" name="Shape 57"/>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58" name="Shape 58"/>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595959"/>
                </a:solidFill>
              </a:rPr>
              <a:t>Questionnaire</a:t>
            </a:r>
          </a:p>
        </p:txBody>
      </p:sp>
      <p:pic>
        <p:nvPicPr>
          <p:cNvPr id="131" name="Shape 131"/>
          <p:cNvPicPr preferRelativeResize="0"/>
          <p:nvPr/>
        </p:nvPicPr>
        <p:blipFill rotWithShape="1">
          <a:blip r:embed="rId3">
            <a:alphaModFix/>
          </a:blip>
          <a:srcRect b="17285" l="25958" r="52958" t="27435"/>
          <a:stretch/>
        </p:blipFill>
        <p:spPr>
          <a:xfrm>
            <a:off x="381000" y="1093925"/>
            <a:ext cx="716674" cy="1128475"/>
          </a:xfrm>
          <a:prstGeom prst="rect">
            <a:avLst/>
          </a:prstGeom>
          <a:noFill/>
          <a:ln cap="flat" cmpd="sng" w="9525">
            <a:solidFill>
              <a:srgbClr val="000000"/>
            </a:solidFill>
            <a:prstDash val="solid"/>
            <a:round/>
            <a:headEnd len="med" w="med" type="none"/>
            <a:tailEnd len="med" w="med" type="none"/>
          </a:ln>
        </p:spPr>
      </p:pic>
      <p:pic>
        <p:nvPicPr>
          <p:cNvPr id="132" name="Shape 132"/>
          <p:cNvPicPr preferRelativeResize="0"/>
          <p:nvPr/>
        </p:nvPicPr>
        <p:blipFill rotWithShape="1">
          <a:blip r:embed="rId4">
            <a:alphaModFix/>
          </a:blip>
          <a:srcRect b="30381" l="26078" r="29082" t="26844"/>
          <a:stretch/>
        </p:blipFill>
        <p:spPr>
          <a:xfrm>
            <a:off x="1097374" y="1093925"/>
            <a:ext cx="1945375" cy="1128475"/>
          </a:xfrm>
          <a:prstGeom prst="rect">
            <a:avLst/>
          </a:prstGeom>
          <a:noFill/>
          <a:ln cap="flat" cmpd="sng" w="9525">
            <a:solidFill>
              <a:srgbClr val="000000"/>
            </a:solidFill>
            <a:prstDash val="solid"/>
            <a:round/>
            <a:headEnd len="med" w="med" type="none"/>
            <a:tailEnd len="med" w="med" type="none"/>
          </a:ln>
        </p:spPr>
      </p:pic>
      <p:sp>
        <p:nvSpPr>
          <p:cNvPr id="133" name="Shape 133"/>
          <p:cNvSpPr txBox="1"/>
          <p:nvPr>
            <p:ph idx="4294967295" type="body"/>
          </p:nvPr>
        </p:nvSpPr>
        <p:spPr>
          <a:xfrm>
            <a:off x="399075" y="1985050"/>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1: Questionnaire Draft in Word Document</a:t>
            </a:r>
          </a:p>
        </p:txBody>
      </p:sp>
      <p:pic>
        <p:nvPicPr>
          <p:cNvPr id="134" name="Shape 134"/>
          <p:cNvPicPr preferRelativeResize="0"/>
          <p:nvPr/>
        </p:nvPicPr>
        <p:blipFill rotWithShape="1">
          <a:blip r:embed="rId5">
            <a:alphaModFix/>
          </a:blip>
          <a:srcRect b="17697" l="34882" r="20765" t="23894"/>
          <a:stretch/>
        </p:blipFill>
        <p:spPr>
          <a:xfrm>
            <a:off x="3685075" y="1093924"/>
            <a:ext cx="1486175" cy="1128474"/>
          </a:xfrm>
          <a:prstGeom prst="rect">
            <a:avLst/>
          </a:prstGeom>
          <a:noFill/>
          <a:ln cap="flat" cmpd="sng" w="12700">
            <a:solidFill>
              <a:srgbClr val="000000"/>
            </a:solidFill>
            <a:prstDash val="solid"/>
            <a:miter/>
            <a:headEnd len="med" w="med" type="none"/>
            <a:tailEnd len="med" w="med" type="none"/>
          </a:ln>
        </p:spPr>
      </p:pic>
      <p:pic>
        <p:nvPicPr>
          <p:cNvPr id="135" name="Shape 135"/>
          <p:cNvPicPr preferRelativeResize="0"/>
          <p:nvPr/>
        </p:nvPicPr>
        <p:blipFill rotWithShape="1">
          <a:blip r:embed="rId6">
            <a:alphaModFix/>
          </a:blip>
          <a:srcRect b="18367" l="35091" r="20097" t="24197"/>
          <a:stretch/>
        </p:blipFill>
        <p:spPr>
          <a:xfrm>
            <a:off x="5171249" y="1093925"/>
            <a:ext cx="1486175" cy="1128474"/>
          </a:xfrm>
          <a:prstGeom prst="rect">
            <a:avLst/>
          </a:prstGeom>
          <a:noFill/>
          <a:ln cap="flat" cmpd="sng" w="12700">
            <a:solidFill>
              <a:srgbClr val="000000"/>
            </a:solidFill>
            <a:prstDash val="solid"/>
            <a:miter/>
            <a:headEnd len="med" w="med" type="none"/>
            <a:tailEnd len="med" w="med" type="none"/>
          </a:ln>
        </p:spPr>
      </p:pic>
      <p:sp>
        <p:nvSpPr>
          <p:cNvPr id="136" name="Shape 136"/>
          <p:cNvSpPr txBox="1"/>
          <p:nvPr>
            <p:ph idx="4294967295" type="body"/>
          </p:nvPr>
        </p:nvSpPr>
        <p:spPr>
          <a:xfrm>
            <a:off x="3654050" y="1951325"/>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2: Mock up of Questionnaire UI</a:t>
            </a:r>
          </a:p>
        </p:txBody>
      </p:sp>
      <p:sp>
        <p:nvSpPr>
          <p:cNvPr id="137" name="Shape 137"/>
          <p:cNvSpPr/>
          <p:nvPr/>
        </p:nvSpPr>
        <p:spPr>
          <a:xfrm>
            <a:off x="3186250" y="1581025"/>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a:spcBef>
                <a:spcPts val="0"/>
              </a:spcBef>
              <a:buNone/>
            </a:pPr>
            <a:r>
              <a:t/>
            </a:r>
            <a:endParaRPr/>
          </a:p>
        </p:txBody>
      </p:sp>
      <p:grpSp>
        <p:nvGrpSpPr>
          <p:cNvPr id="138" name="Shape 138"/>
          <p:cNvGrpSpPr/>
          <p:nvPr/>
        </p:nvGrpSpPr>
        <p:grpSpPr>
          <a:xfrm>
            <a:off x="3122887" y="1091625"/>
            <a:ext cx="482050" cy="456000"/>
            <a:chOff x="4526750" y="456350"/>
            <a:chExt cx="482050" cy="456000"/>
          </a:xfrm>
        </p:grpSpPr>
        <p:sp>
          <p:nvSpPr>
            <p:cNvPr id="139" name="Shape 13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b="1" sz="1000">
                <a:solidFill>
                  <a:srgbClr val="AB0000"/>
                </a:solidFill>
                <a:latin typeface="Droid Sans"/>
                <a:ea typeface="Droid Sans"/>
                <a:cs typeface="Droid Sans"/>
                <a:sym typeface="Droid Sans"/>
              </a:endParaRPr>
            </a:p>
          </p:txBody>
        </p:sp>
        <p:sp>
          <p:nvSpPr>
            <p:cNvPr id="140" name="Shape 140"/>
            <p:cNvSpPr txBox="1"/>
            <p:nvPr/>
          </p:nvSpPr>
          <p:spPr>
            <a:xfrm>
              <a:off x="4552800" y="493025"/>
              <a:ext cx="456000" cy="324300"/>
            </a:xfrm>
            <a:prstGeom prst="rect">
              <a:avLst/>
            </a:prstGeom>
            <a:noFill/>
            <a:ln>
              <a:noFill/>
            </a:ln>
          </p:spPr>
          <p:txBody>
            <a:bodyPr anchorCtr="0" anchor="t" bIns="91425" lIns="91425" rIns="91425" tIns="91425">
              <a:noAutofit/>
            </a:bodyPr>
            <a:lstStyle/>
            <a:p>
              <a:pPr lvl="0">
                <a:spcBef>
                  <a:spcPts val="0"/>
                </a:spcBef>
                <a:buNone/>
              </a:pPr>
              <a:r>
                <a:rPr b="1" lang="en">
                  <a:solidFill>
                    <a:srgbClr val="AB0000"/>
                  </a:solidFill>
                  <a:latin typeface="Droid Sans"/>
                  <a:ea typeface="Droid Sans"/>
                  <a:cs typeface="Droid Sans"/>
                  <a:sym typeface="Droid Sans"/>
                </a:rPr>
                <a:t>HI</a:t>
              </a:r>
            </a:p>
          </p:txBody>
        </p:sp>
      </p:grpSp>
      <p:grpSp>
        <p:nvGrpSpPr>
          <p:cNvPr id="141" name="Shape 141"/>
          <p:cNvGrpSpPr/>
          <p:nvPr/>
        </p:nvGrpSpPr>
        <p:grpSpPr>
          <a:xfrm>
            <a:off x="3113337" y="1773912"/>
            <a:ext cx="482050" cy="456000"/>
            <a:chOff x="4526750" y="456350"/>
            <a:chExt cx="482050" cy="456000"/>
          </a:xfrm>
        </p:grpSpPr>
        <p:sp>
          <p:nvSpPr>
            <p:cNvPr id="142" name="Shape 14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43" name="Shape 14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grpSp>
        <p:nvGrpSpPr>
          <p:cNvPr id="148" name="Shape 148"/>
          <p:cNvGrpSpPr/>
          <p:nvPr/>
        </p:nvGrpSpPr>
        <p:grpSpPr>
          <a:xfrm>
            <a:off x="3122887" y="1091625"/>
            <a:ext cx="482050" cy="456000"/>
            <a:chOff x="4526750" y="456350"/>
            <a:chExt cx="482050" cy="456000"/>
          </a:xfrm>
        </p:grpSpPr>
        <p:sp>
          <p:nvSpPr>
            <p:cNvPr id="149" name="Shape 14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50" name="Shape 15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151" name="Shape 151"/>
          <p:cNvGrpSpPr/>
          <p:nvPr/>
        </p:nvGrpSpPr>
        <p:grpSpPr>
          <a:xfrm>
            <a:off x="3113337" y="1773912"/>
            <a:ext cx="482050" cy="456000"/>
            <a:chOff x="4526750" y="456350"/>
            <a:chExt cx="482050" cy="456000"/>
          </a:xfrm>
        </p:grpSpPr>
        <p:sp>
          <p:nvSpPr>
            <p:cNvPr id="152" name="Shape 15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53" name="Shape 15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sp>
        <p:nvSpPr>
          <p:cNvPr id="154" name="Shape 15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Questionnaire</a:t>
            </a:r>
          </a:p>
        </p:txBody>
      </p:sp>
      <p:pic>
        <p:nvPicPr>
          <p:cNvPr id="155" name="Shape 155"/>
          <p:cNvPicPr preferRelativeResize="0"/>
          <p:nvPr/>
        </p:nvPicPr>
        <p:blipFill rotWithShape="1">
          <a:blip r:embed="rId3">
            <a:alphaModFix/>
          </a:blip>
          <a:srcRect b="17285" l="25958" r="52958" t="27435"/>
          <a:stretch/>
        </p:blipFill>
        <p:spPr>
          <a:xfrm>
            <a:off x="381000" y="1093925"/>
            <a:ext cx="716674" cy="1128475"/>
          </a:xfrm>
          <a:prstGeom prst="rect">
            <a:avLst/>
          </a:prstGeom>
          <a:noFill/>
          <a:ln cap="flat" cmpd="sng" w="9525">
            <a:solidFill>
              <a:srgbClr val="000000"/>
            </a:solidFill>
            <a:prstDash val="solid"/>
            <a:round/>
            <a:headEnd len="med" w="med" type="none"/>
            <a:tailEnd len="med" w="med" type="none"/>
          </a:ln>
        </p:spPr>
      </p:pic>
      <p:pic>
        <p:nvPicPr>
          <p:cNvPr id="156" name="Shape 156"/>
          <p:cNvPicPr preferRelativeResize="0"/>
          <p:nvPr/>
        </p:nvPicPr>
        <p:blipFill rotWithShape="1">
          <a:blip r:embed="rId4">
            <a:alphaModFix/>
          </a:blip>
          <a:srcRect b="30381" l="26078" r="29082" t="26844"/>
          <a:stretch/>
        </p:blipFill>
        <p:spPr>
          <a:xfrm>
            <a:off x="1097374" y="1093925"/>
            <a:ext cx="1945375" cy="1128475"/>
          </a:xfrm>
          <a:prstGeom prst="rect">
            <a:avLst/>
          </a:prstGeom>
          <a:noFill/>
          <a:ln cap="flat" cmpd="sng" w="9525">
            <a:solidFill>
              <a:srgbClr val="000000"/>
            </a:solidFill>
            <a:prstDash val="solid"/>
            <a:round/>
            <a:headEnd len="med" w="med" type="none"/>
            <a:tailEnd len="med" w="med" type="none"/>
          </a:ln>
        </p:spPr>
      </p:pic>
      <p:sp>
        <p:nvSpPr>
          <p:cNvPr id="157" name="Shape 157"/>
          <p:cNvSpPr txBox="1"/>
          <p:nvPr>
            <p:ph idx="4294967295" type="body"/>
          </p:nvPr>
        </p:nvSpPr>
        <p:spPr>
          <a:xfrm>
            <a:off x="399075" y="1985050"/>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1: Questionnaire Draft in Word Document</a:t>
            </a:r>
          </a:p>
        </p:txBody>
      </p:sp>
      <p:pic>
        <p:nvPicPr>
          <p:cNvPr id="158" name="Shape 158"/>
          <p:cNvPicPr preferRelativeResize="0"/>
          <p:nvPr/>
        </p:nvPicPr>
        <p:blipFill rotWithShape="1">
          <a:blip r:embed="rId5">
            <a:alphaModFix/>
          </a:blip>
          <a:srcRect b="17697" l="34882" r="20765" t="23894"/>
          <a:stretch/>
        </p:blipFill>
        <p:spPr>
          <a:xfrm>
            <a:off x="3685075" y="1093924"/>
            <a:ext cx="1486175" cy="1128474"/>
          </a:xfrm>
          <a:prstGeom prst="rect">
            <a:avLst/>
          </a:prstGeom>
          <a:noFill/>
          <a:ln cap="flat" cmpd="sng" w="12700">
            <a:solidFill>
              <a:srgbClr val="000000"/>
            </a:solidFill>
            <a:prstDash val="solid"/>
            <a:miter/>
            <a:headEnd len="med" w="med" type="none"/>
            <a:tailEnd len="med" w="med" type="none"/>
          </a:ln>
        </p:spPr>
      </p:pic>
      <p:pic>
        <p:nvPicPr>
          <p:cNvPr id="159" name="Shape 159"/>
          <p:cNvPicPr preferRelativeResize="0"/>
          <p:nvPr/>
        </p:nvPicPr>
        <p:blipFill rotWithShape="1">
          <a:blip r:embed="rId6">
            <a:alphaModFix/>
          </a:blip>
          <a:srcRect b="18367" l="35091" r="20097" t="24197"/>
          <a:stretch/>
        </p:blipFill>
        <p:spPr>
          <a:xfrm>
            <a:off x="5171249" y="1093925"/>
            <a:ext cx="1486175" cy="1128474"/>
          </a:xfrm>
          <a:prstGeom prst="rect">
            <a:avLst/>
          </a:prstGeom>
          <a:noFill/>
          <a:ln cap="flat" cmpd="sng" w="12700">
            <a:solidFill>
              <a:srgbClr val="000000"/>
            </a:solidFill>
            <a:prstDash val="solid"/>
            <a:miter/>
            <a:headEnd len="med" w="med" type="none"/>
            <a:tailEnd len="med" w="med" type="none"/>
          </a:ln>
        </p:spPr>
      </p:pic>
      <p:sp>
        <p:nvSpPr>
          <p:cNvPr id="160" name="Shape 160"/>
          <p:cNvSpPr txBox="1"/>
          <p:nvPr>
            <p:ph idx="4294967295" type="body"/>
          </p:nvPr>
        </p:nvSpPr>
        <p:spPr>
          <a:xfrm>
            <a:off x="3654050" y="1951325"/>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2: Mock up of Questionnaire UI</a:t>
            </a:r>
          </a:p>
        </p:txBody>
      </p:sp>
      <p:pic>
        <p:nvPicPr>
          <p:cNvPr id="161" name="Shape 161"/>
          <p:cNvPicPr preferRelativeResize="0"/>
          <p:nvPr/>
        </p:nvPicPr>
        <p:blipFill rotWithShape="1">
          <a:blip r:embed="rId7">
            <a:alphaModFix/>
          </a:blip>
          <a:srcRect b="5604" l="13956" r="9777" t="19174"/>
          <a:stretch/>
        </p:blipFill>
        <p:spPr>
          <a:xfrm>
            <a:off x="6850700" y="2007524"/>
            <a:ext cx="2027900" cy="1128475"/>
          </a:xfrm>
          <a:prstGeom prst="rect">
            <a:avLst/>
          </a:prstGeom>
          <a:noFill/>
          <a:ln cap="flat" cmpd="sng" w="12700">
            <a:solidFill>
              <a:srgbClr val="000000"/>
            </a:solidFill>
            <a:prstDash val="solid"/>
            <a:miter/>
            <a:headEnd len="med" w="med" type="none"/>
            <a:tailEnd len="med" w="med" type="none"/>
          </a:ln>
        </p:spPr>
      </p:pic>
      <p:sp>
        <p:nvSpPr>
          <p:cNvPr id="162" name="Shape 162"/>
          <p:cNvSpPr txBox="1"/>
          <p:nvPr>
            <p:ph idx="4294967295" type="body"/>
          </p:nvPr>
        </p:nvSpPr>
        <p:spPr>
          <a:xfrm>
            <a:off x="6793200" y="2982200"/>
            <a:ext cx="2142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3: Questionnaire Prototype on Wix</a:t>
            </a:r>
          </a:p>
        </p:txBody>
      </p:sp>
      <p:sp>
        <p:nvSpPr>
          <p:cNvPr id="163" name="Shape 163"/>
          <p:cNvSpPr/>
          <p:nvPr/>
        </p:nvSpPr>
        <p:spPr>
          <a:xfrm>
            <a:off x="3186250" y="1581025"/>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64" name="Shape 164"/>
          <p:cNvSpPr/>
          <p:nvPr/>
        </p:nvSpPr>
        <p:spPr>
          <a:xfrm rot="5397388">
            <a:off x="7474837" y="1460583"/>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65" name="Shape 165"/>
          <p:cNvSpPr/>
          <p:nvPr/>
        </p:nvSpPr>
        <p:spPr>
          <a:xfrm rot="10797388">
            <a:off x="7439587" y="3906708"/>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a:off x="-70200" y="-46800"/>
            <a:ext cx="9284400" cy="5237100"/>
          </a:xfrm>
          <a:prstGeom prst="rect">
            <a:avLst/>
          </a:prstGeom>
          <a:solidFill>
            <a:srgbClr val="FBF9F7">
              <a:alpha val="65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rot="-298545">
            <a:off x="5197276" y="19223"/>
            <a:ext cx="5458068" cy="4847355"/>
          </a:xfrm>
          <a:prstGeom prst="snip2DiagRect">
            <a:avLst>
              <a:gd fmla="val 0" name="adj1"/>
              <a:gd fmla="val 16667" name="adj2"/>
            </a:avLst>
          </a:prstGeom>
          <a:solidFill>
            <a:srgbClr val="AB0000"/>
          </a:solidFill>
          <a:ln>
            <a:noFill/>
          </a:ln>
        </p:spPr>
        <p:txBody>
          <a:bodyPr anchorCtr="0" anchor="ctr" bIns="91425" lIns="91425" rIns="91425" tIns="91425">
            <a:noAutofit/>
          </a:bodyPr>
          <a:lstStyle/>
          <a:p>
            <a:pPr lvl="0" rtl="0">
              <a:lnSpc>
                <a:spcPct val="100000"/>
              </a:lnSpc>
              <a:spcBef>
                <a:spcPts val="0"/>
              </a:spcBef>
              <a:buNone/>
            </a:pPr>
            <a:r>
              <a:rPr lang="en" sz="3000">
                <a:solidFill>
                  <a:srgbClr val="FFFFFF"/>
                </a:solidFill>
                <a:latin typeface="Droid Sans"/>
                <a:ea typeface="Droid Sans"/>
                <a:cs typeface="Droid Sans"/>
                <a:sym typeface="Droid Sans"/>
              </a:rPr>
              <a:t>Literature Review</a:t>
            </a:r>
          </a:p>
          <a:p>
            <a:pPr lvl="0" rtl="0">
              <a:lnSpc>
                <a:spcPct val="100000"/>
              </a:lnSpc>
              <a:spcBef>
                <a:spcPts val="0"/>
              </a:spcBef>
              <a:buNone/>
            </a:pPr>
            <a:r>
              <a:rPr lang="en" sz="1800">
                <a:solidFill>
                  <a:srgbClr val="FFFFFF"/>
                </a:solidFill>
                <a:latin typeface="Droid Sans"/>
                <a:ea typeface="Droid Sans"/>
                <a:cs typeface="Droid Sans"/>
                <a:sym typeface="Droid Sans"/>
              </a:rPr>
              <a:t>Alleviates the pain of filling in forms</a:t>
            </a:r>
          </a:p>
          <a:p>
            <a:pPr lvl="0" rtl="0">
              <a:lnSpc>
                <a:spcPct val="100000"/>
              </a:lnSpc>
              <a:spcBef>
                <a:spcPts val="1600"/>
              </a:spcBef>
              <a:spcAft>
                <a:spcPts val="400"/>
              </a:spcAft>
              <a:buNone/>
            </a:pPr>
            <a:r>
              <a:rPr lang="en">
                <a:solidFill>
                  <a:srgbClr val="FFFFFF"/>
                </a:solidFill>
                <a:latin typeface="Droid Sans"/>
                <a:ea typeface="Droid Sans"/>
                <a:cs typeface="Droid Sans"/>
                <a:sym typeface="Droid Sans"/>
              </a:rPr>
              <a:t>Dashlane</a:t>
            </a:r>
          </a:p>
          <a:p>
            <a:pPr lvl="0" rtl="0">
              <a:lnSpc>
                <a:spcPct val="100000"/>
              </a:lnSpc>
              <a:spcBef>
                <a:spcPts val="1600"/>
              </a:spcBef>
              <a:spcAft>
                <a:spcPts val="400"/>
              </a:spcAft>
              <a:buNone/>
            </a:pPr>
            <a:r>
              <a:t/>
            </a:r>
            <a:endParaRPr>
              <a:solidFill>
                <a:srgbClr val="FFFFFF"/>
              </a:solidFill>
              <a:latin typeface="Droid Sans"/>
              <a:ea typeface="Droid Sans"/>
              <a:cs typeface="Droid Sans"/>
              <a:sym typeface="Droid Sans"/>
            </a:endParaRPr>
          </a:p>
          <a:p>
            <a:pPr lvl="0" rtl="0">
              <a:lnSpc>
                <a:spcPct val="100000"/>
              </a:lnSpc>
              <a:spcBef>
                <a:spcPts val="1600"/>
              </a:spcBef>
              <a:spcAft>
                <a:spcPts val="400"/>
              </a:spcAft>
              <a:buNone/>
            </a:pPr>
            <a:r>
              <a:t/>
            </a:r>
            <a:endParaRPr>
              <a:solidFill>
                <a:srgbClr val="FFFFFF"/>
              </a:solidFill>
              <a:latin typeface="Droid Sans"/>
              <a:ea typeface="Droid Sans"/>
              <a:cs typeface="Droid Sans"/>
              <a:sym typeface="Droid Sans"/>
            </a:endParaRPr>
          </a:p>
          <a:p>
            <a:pPr lvl="0" rtl="0">
              <a:lnSpc>
                <a:spcPct val="100000"/>
              </a:lnSpc>
              <a:spcBef>
                <a:spcPts val="1600"/>
              </a:spcBef>
              <a:spcAft>
                <a:spcPts val="400"/>
              </a:spcAft>
              <a:buNone/>
            </a:pPr>
            <a:r>
              <a:rPr lang="en">
                <a:solidFill>
                  <a:srgbClr val="FFFFFF"/>
                </a:solidFill>
                <a:latin typeface="Droid Sans"/>
                <a:ea typeface="Droid Sans"/>
                <a:cs typeface="Droid Sans"/>
                <a:sym typeface="Droid Sans"/>
              </a:rPr>
              <a:t>Singtel’s Prepaid Card top up</a:t>
            </a:r>
          </a:p>
          <a:p>
            <a:pPr lvl="0" rtl="0">
              <a:lnSpc>
                <a:spcPct val="100000"/>
              </a:lnSpc>
              <a:spcBef>
                <a:spcPts val="1600"/>
              </a:spcBef>
              <a:spcAft>
                <a:spcPts val="400"/>
              </a:spcAft>
              <a:buNone/>
            </a:pPr>
            <a:r>
              <a:t/>
            </a:r>
            <a:endParaRPr sz="1600">
              <a:solidFill>
                <a:schemeClr val="dk1"/>
              </a:solidFill>
              <a:latin typeface="Droid Sans"/>
              <a:ea typeface="Droid Sans"/>
              <a:cs typeface="Droid Sans"/>
              <a:sym typeface="Droid Sans"/>
            </a:endParaRPr>
          </a:p>
          <a:p>
            <a:pPr lvl="0" rtl="0">
              <a:lnSpc>
                <a:spcPct val="100000"/>
              </a:lnSpc>
              <a:spcBef>
                <a:spcPts val="1600"/>
              </a:spcBef>
              <a:spcAft>
                <a:spcPts val="400"/>
              </a:spcAft>
              <a:buNone/>
            </a:pPr>
            <a:r>
              <a:t/>
            </a:r>
            <a:endParaRPr sz="1600">
              <a:solidFill>
                <a:schemeClr val="dk1"/>
              </a:solidFill>
              <a:latin typeface="Droid Sans"/>
              <a:ea typeface="Droid Sans"/>
              <a:cs typeface="Droid Sans"/>
              <a:sym typeface="Droid Sans"/>
            </a:endParaRPr>
          </a:p>
          <a:p>
            <a:pPr lvl="0" rtl="0">
              <a:lnSpc>
                <a:spcPct val="100000"/>
              </a:lnSpc>
              <a:spcBef>
                <a:spcPts val="1600"/>
              </a:spcBef>
              <a:spcAft>
                <a:spcPts val="400"/>
              </a:spcAft>
              <a:buNone/>
            </a:pPr>
            <a:r>
              <a:t/>
            </a:r>
            <a:endParaRPr sz="1600">
              <a:solidFill>
                <a:schemeClr val="dk1"/>
              </a:solidFill>
              <a:latin typeface="Droid Sans"/>
              <a:ea typeface="Droid Sans"/>
              <a:cs typeface="Droid Sans"/>
              <a:sym typeface="Droid Sans"/>
            </a:endParaRPr>
          </a:p>
          <a:p>
            <a:pPr lvl="0" rtl="0">
              <a:lnSpc>
                <a:spcPct val="100000"/>
              </a:lnSpc>
              <a:spcBef>
                <a:spcPts val="1600"/>
              </a:spcBef>
              <a:spcAft>
                <a:spcPts val="400"/>
              </a:spcAft>
              <a:buNone/>
            </a:pPr>
            <a:r>
              <a:t/>
            </a:r>
            <a:endParaRPr>
              <a:solidFill>
                <a:srgbClr val="FFFFFF"/>
              </a:solidFill>
              <a:latin typeface="Droid Sans"/>
              <a:ea typeface="Droid Sans"/>
              <a:cs typeface="Droid Sans"/>
              <a:sym typeface="Droid Sans"/>
            </a:endParaRPr>
          </a:p>
        </p:txBody>
      </p:sp>
      <p:pic>
        <p:nvPicPr>
          <p:cNvPr id="168" name="Shape 168"/>
          <p:cNvPicPr preferRelativeResize="0"/>
          <p:nvPr/>
        </p:nvPicPr>
        <p:blipFill rotWithShape="1">
          <a:blip r:embed="rId8">
            <a:alphaModFix/>
          </a:blip>
          <a:srcRect b="30675" l="0" r="0" t="0"/>
          <a:stretch/>
        </p:blipFill>
        <p:spPr>
          <a:xfrm rot="-322824">
            <a:off x="6731384" y="2864618"/>
            <a:ext cx="2498278" cy="1716411"/>
          </a:xfrm>
          <a:prstGeom prst="rect">
            <a:avLst/>
          </a:prstGeom>
          <a:noFill/>
          <a:ln>
            <a:noFill/>
          </a:ln>
        </p:spPr>
      </p:pic>
      <p:pic>
        <p:nvPicPr>
          <p:cNvPr descr="Dashlane.png" id="169" name="Shape 169"/>
          <p:cNvPicPr preferRelativeResize="0"/>
          <p:nvPr/>
        </p:nvPicPr>
        <p:blipFill rotWithShape="1">
          <a:blip r:embed="rId9">
            <a:alphaModFix/>
          </a:blip>
          <a:srcRect b="33373" l="0" r="0" t="0"/>
          <a:stretch/>
        </p:blipFill>
        <p:spPr>
          <a:xfrm rot="-302794">
            <a:off x="6512722" y="1269538"/>
            <a:ext cx="2514003" cy="12299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Questionnaire</a:t>
            </a:r>
          </a:p>
        </p:txBody>
      </p:sp>
      <p:pic>
        <p:nvPicPr>
          <p:cNvPr id="175" name="Shape 175"/>
          <p:cNvPicPr preferRelativeResize="0"/>
          <p:nvPr/>
        </p:nvPicPr>
        <p:blipFill rotWithShape="1">
          <a:blip r:embed="rId3">
            <a:alphaModFix/>
          </a:blip>
          <a:srcRect b="17285" l="25958" r="52958" t="27435"/>
          <a:stretch/>
        </p:blipFill>
        <p:spPr>
          <a:xfrm>
            <a:off x="381000" y="1093925"/>
            <a:ext cx="716674" cy="1128475"/>
          </a:xfrm>
          <a:prstGeom prst="rect">
            <a:avLst/>
          </a:prstGeom>
          <a:noFill/>
          <a:ln cap="flat" cmpd="sng" w="9525">
            <a:solidFill>
              <a:srgbClr val="000000"/>
            </a:solidFill>
            <a:prstDash val="solid"/>
            <a:round/>
            <a:headEnd len="med" w="med" type="none"/>
            <a:tailEnd len="med" w="med" type="none"/>
          </a:ln>
        </p:spPr>
      </p:pic>
      <p:pic>
        <p:nvPicPr>
          <p:cNvPr id="176" name="Shape 176"/>
          <p:cNvPicPr preferRelativeResize="0"/>
          <p:nvPr/>
        </p:nvPicPr>
        <p:blipFill rotWithShape="1">
          <a:blip r:embed="rId4">
            <a:alphaModFix/>
          </a:blip>
          <a:srcRect b="30381" l="26078" r="29082" t="26844"/>
          <a:stretch/>
        </p:blipFill>
        <p:spPr>
          <a:xfrm>
            <a:off x="1097374" y="1093925"/>
            <a:ext cx="1945375" cy="1128475"/>
          </a:xfrm>
          <a:prstGeom prst="rect">
            <a:avLst/>
          </a:prstGeom>
          <a:noFill/>
          <a:ln cap="flat" cmpd="sng" w="9525">
            <a:solidFill>
              <a:srgbClr val="000000"/>
            </a:solidFill>
            <a:prstDash val="solid"/>
            <a:round/>
            <a:headEnd len="med" w="med" type="none"/>
            <a:tailEnd len="med" w="med" type="none"/>
          </a:ln>
        </p:spPr>
      </p:pic>
      <p:sp>
        <p:nvSpPr>
          <p:cNvPr id="177" name="Shape 177"/>
          <p:cNvSpPr txBox="1"/>
          <p:nvPr>
            <p:ph idx="4294967295" type="body"/>
          </p:nvPr>
        </p:nvSpPr>
        <p:spPr>
          <a:xfrm>
            <a:off x="399075" y="1985050"/>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1: Questionnaire Draft in Word Document</a:t>
            </a:r>
          </a:p>
        </p:txBody>
      </p:sp>
      <p:pic>
        <p:nvPicPr>
          <p:cNvPr id="178" name="Shape 178"/>
          <p:cNvPicPr preferRelativeResize="0"/>
          <p:nvPr/>
        </p:nvPicPr>
        <p:blipFill rotWithShape="1">
          <a:blip r:embed="rId5">
            <a:alphaModFix/>
          </a:blip>
          <a:srcRect b="17697" l="34882" r="20765" t="23894"/>
          <a:stretch/>
        </p:blipFill>
        <p:spPr>
          <a:xfrm>
            <a:off x="3685075" y="1093924"/>
            <a:ext cx="1486175" cy="1128474"/>
          </a:xfrm>
          <a:prstGeom prst="rect">
            <a:avLst/>
          </a:prstGeom>
          <a:noFill/>
          <a:ln cap="flat" cmpd="sng" w="12700">
            <a:solidFill>
              <a:srgbClr val="000000"/>
            </a:solidFill>
            <a:prstDash val="solid"/>
            <a:miter/>
            <a:headEnd len="med" w="med" type="none"/>
            <a:tailEnd len="med" w="med" type="none"/>
          </a:ln>
        </p:spPr>
      </p:pic>
      <p:pic>
        <p:nvPicPr>
          <p:cNvPr id="179" name="Shape 179"/>
          <p:cNvPicPr preferRelativeResize="0"/>
          <p:nvPr/>
        </p:nvPicPr>
        <p:blipFill rotWithShape="1">
          <a:blip r:embed="rId6">
            <a:alphaModFix/>
          </a:blip>
          <a:srcRect b="18367" l="35091" r="20097" t="24197"/>
          <a:stretch/>
        </p:blipFill>
        <p:spPr>
          <a:xfrm>
            <a:off x="5171249" y="1093925"/>
            <a:ext cx="1486175" cy="1128474"/>
          </a:xfrm>
          <a:prstGeom prst="rect">
            <a:avLst/>
          </a:prstGeom>
          <a:noFill/>
          <a:ln cap="flat" cmpd="sng" w="12700">
            <a:solidFill>
              <a:srgbClr val="000000"/>
            </a:solidFill>
            <a:prstDash val="solid"/>
            <a:miter/>
            <a:headEnd len="med" w="med" type="none"/>
            <a:tailEnd len="med" w="med" type="none"/>
          </a:ln>
        </p:spPr>
      </p:pic>
      <p:sp>
        <p:nvSpPr>
          <p:cNvPr id="180" name="Shape 180"/>
          <p:cNvSpPr txBox="1"/>
          <p:nvPr>
            <p:ph idx="4294967295" type="body"/>
          </p:nvPr>
        </p:nvSpPr>
        <p:spPr>
          <a:xfrm>
            <a:off x="3654050" y="1951325"/>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2: Mock up of Questionnaire UI</a:t>
            </a:r>
          </a:p>
        </p:txBody>
      </p:sp>
      <p:pic>
        <p:nvPicPr>
          <p:cNvPr id="181" name="Shape 181"/>
          <p:cNvPicPr preferRelativeResize="0"/>
          <p:nvPr/>
        </p:nvPicPr>
        <p:blipFill rotWithShape="1">
          <a:blip r:embed="rId7">
            <a:alphaModFix/>
          </a:blip>
          <a:srcRect b="5604" l="13956" r="9777" t="19174"/>
          <a:stretch/>
        </p:blipFill>
        <p:spPr>
          <a:xfrm>
            <a:off x="6850700" y="2007524"/>
            <a:ext cx="2027900" cy="1128475"/>
          </a:xfrm>
          <a:prstGeom prst="rect">
            <a:avLst/>
          </a:prstGeom>
          <a:noFill/>
          <a:ln cap="flat" cmpd="sng" w="12700">
            <a:solidFill>
              <a:srgbClr val="000000"/>
            </a:solidFill>
            <a:prstDash val="solid"/>
            <a:miter/>
            <a:headEnd len="med" w="med" type="none"/>
            <a:tailEnd len="med" w="med" type="none"/>
          </a:ln>
        </p:spPr>
      </p:pic>
      <p:sp>
        <p:nvSpPr>
          <p:cNvPr id="182" name="Shape 182"/>
          <p:cNvSpPr txBox="1"/>
          <p:nvPr>
            <p:ph idx="4294967295" type="body"/>
          </p:nvPr>
        </p:nvSpPr>
        <p:spPr>
          <a:xfrm>
            <a:off x="6793200" y="2982200"/>
            <a:ext cx="2142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3: Questionnaire Prototype on Wix</a:t>
            </a:r>
          </a:p>
        </p:txBody>
      </p:sp>
      <p:pic>
        <p:nvPicPr>
          <p:cNvPr id="183" name="Shape 183"/>
          <p:cNvPicPr preferRelativeResize="0"/>
          <p:nvPr/>
        </p:nvPicPr>
        <p:blipFill rotWithShape="1">
          <a:blip r:embed="rId8">
            <a:alphaModFix/>
          </a:blip>
          <a:srcRect b="12979" l="12789" r="47342" t="12682"/>
          <a:stretch/>
        </p:blipFill>
        <p:spPr>
          <a:xfrm>
            <a:off x="3685074" y="3154400"/>
            <a:ext cx="1486174" cy="1128474"/>
          </a:xfrm>
          <a:prstGeom prst="rect">
            <a:avLst/>
          </a:prstGeom>
          <a:noFill/>
          <a:ln cap="flat" cmpd="sng" w="12700">
            <a:solidFill>
              <a:srgbClr val="000000"/>
            </a:solidFill>
            <a:prstDash val="solid"/>
            <a:miter/>
            <a:headEnd len="med" w="med" type="none"/>
            <a:tailEnd len="med" w="med" type="none"/>
          </a:ln>
        </p:spPr>
      </p:pic>
      <p:pic>
        <p:nvPicPr>
          <p:cNvPr id="184" name="Shape 184"/>
          <p:cNvPicPr preferRelativeResize="0"/>
          <p:nvPr/>
        </p:nvPicPr>
        <p:blipFill rotWithShape="1">
          <a:blip r:embed="rId9">
            <a:alphaModFix/>
          </a:blip>
          <a:srcRect b="12387" l="12127" r="46511" t="13571"/>
          <a:stretch/>
        </p:blipFill>
        <p:spPr>
          <a:xfrm>
            <a:off x="5171250" y="3154400"/>
            <a:ext cx="1486175" cy="1128474"/>
          </a:xfrm>
          <a:prstGeom prst="rect">
            <a:avLst/>
          </a:prstGeom>
          <a:noFill/>
          <a:ln cap="flat" cmpd="sng" w="12700">
            <a:solidFill>
              <a:srgbClr val="000000"/>
            </a:solidFill>
            <a:prstDash val="solid"/>
            <a:miter/>
            <a:headEnd len="med" w="med" type="none"/>
            <a:tailEnd len="med" w="med" type="none"/>
          </a:ln>
        </p:spPr>
      </p:pic>
      <p:sp>
        <p:nvSpPr>
          <p:cNvPr id="185" name="Shape 185"/>
          <p:cNvSpPr txBox="1"/>
          <p:nvPr>
            <p:ph idx="4294967295" type="body"/>
          </p:nvPr>
        </p:nvSpPr>
        <p:spPr>
          <a:xfrm>
            <a:off x="3654050" y="4091950"/>
            <a:ext cx="2835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4: HTML fully functioning UI Prototype</a:t>
            </a:r>
          </a:p>
        </p:txBody>
      </p:sp>
      <p:sp>
        <p:nvSpPr>
          <p:cNvPr id="186" name="Shape 186"/>
          <p:cNvSpPr/>
          <p:nvPr/>
        </p:nvSpPr>
        <p:spPr>
          <a:xfrm>
            <a:off x="3186250" y="1581025"/>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rot="5397388">
            <a:off x="7474837" y="1460583"/>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rot="10797388">
            <a:off x="7439587" y="3906708"/>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grpSp>
        <p:nvGrpSpPr>
          <p:cNvPr id="189" name="Shape 189"/>
          <p:cNvGrpSpPr/>
          <p:nvPr/>
        </p:nvGrpSpPr>
        <p:grpSpPr>
          <a:xfrm>
            <a:off x="3122887" y="1091625"/>
            <a:ext cx="482050" cy="456000"/>
            <a:chOff x="4526750" y="456350"/>
            <a:chExt cx="482050" cy="456000"/>
          </a:xfrm>
        </p:grpSpPr>
        <p:sp>
          <p:nvSpPr>
            <p:cNvPr id="190" name="Shape 190"/>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91" name="Shape 191"/>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192" name="Shape 192"/>
          <p:cNvGrpSpPr/>
          <p:nvPr/>
        </p:nvGrpSpPr>
        <p:grpSpPr>
          <a:xfrm>
            <a:off x="3113337" y="1773912"/>
            <a:ext cx="482050" cy="456000"/>
            <a:chOff x="4526750" y="456350"/>
            <a:chExt cx="482050" cy="456000"/>
          </a:xfrm>
        </p:grpSpPr>
        <p:sp>
          <p:nvSpPr>
            <p:cNvPr id="193" name="Shape 193"/>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94" name="Shape 194"/>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195" name="Shape 195"/>
          <p:cNvGrpSpPr/>
          <p:nvPr/>
        </p:nvGrpSpPr>
        <p:grpSpPr>
          <a:xfrm>
            <a:off x="7821275" y="1017712"/>
            <a:ext cx="482050" cy="456000"/>
            <a:chOff x="4526750" y="456350"/>
            <a:chExt cx="482050" cy="456000"/>
          </a:xfrm>
        </p:grpSpPr>
        <p:sp>
          <p:nvSpPr>
            <p:cNvPr id="196" name="Shape 196"/>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197" name="Shape 197"/>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198" name="Shape 198"/>
          <p:cNvGrpSpPr/>
          <p:nvPr/>
        </p:nvGrpSpPr>
        <p:grpSpPr>
          <a:xfrm>
            <a:off x="7821262" y="3982737"/>
            <a:ext cx="482050" cy="456000"/>
            <a:chOff x="4526750" y="456350"/>
            <a:chExt cx="482050" cy="456000"/>
          </a:xfrm>
        </p:grpSpPr>
        <p:sp>
          <p:nvSpPr>
            <p:cNvPr id="199" name="Shape 19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00" name="Shape 20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01" name="Shape 201"/>
          <p:cNvGrpSpPr/>
          <p:nvPr/>
        </p:nvGrpSpPr>
        <p:grpSpPr>
          <a:xfrm>
            <a:off x="7472137" y="4282862"/>
            <a:ext cx="482050" cy="456000"/>
            <a:chOff x="4526750" y="456350"/>
            <a:chExt cx="482050" cy="456000"/>
          </a:xfrm>
        </p:grpSpPr>
        <p:sp>
          <p:nvSpPr>
            <p:cNvPr id="202" name="Shape 20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03" name="Shape 20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grpSp>
        <p:nvGrpSpPr>
          <p:cNvPr id="208" name="Shape 208"/>
          <p:cNvGrpSpPr/>
          <p:nvPr/>
        </p:nvGrpSpPr>
        <p:grpSpPr>
          <a:xfrm>
            <a:off x="3122887" y="1091625"/>
            <a:ext cx="482050" cy="456000"/>
            <a:chOff x="4526750" y="456350"/>
            <a:chExt cx="482050" cy="456000"/>
          </a:xfrm>
        </p:grpSpPr>
        <p:sp>
          <p:nvSpPr>
            <p:cNvPr id="209" name="Shape 20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10" name="Shape 21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11" name="Shape 211"/>
          <p:cNvGrpSpPr/>
          <p:nvPr/>
        </p:nvGrpSpPr>
        <p:grpSpPr>
          <a:xfrm>
            <a:off x="3113337" y="1773912"/>
            <a:ext cx="482050" cy="456000"/>
            <a:chOff x="4526750" y="456350"/>
            <a:chExt cx="482050" cy="456000"/>
          </a:xfrm>
        </p:grpSpPr>
        <p:sp>
          <p:nvSpPr>
            <p:cNvPr id="212" name="Shape 21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13" name="Shape 21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sp>
        <p:nvSpPr>
          <p:cNvPr id="214" name="Shape 21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Questionnaire</a:t>
            </a:r>
          </a:p>
        </p:txBody>
      </p:sp>
      <p:pic>
        <p:nvPicPr>
          <p:cNvPr id="215" name="Shape 215"/>
          <p:cNvPicPr preferRelativeResize="0"/>
          <p:nvPr/>
        </p:nvPicPr>
        <p:blipFill rotWithShape="1">
          <a:blip r:embed="rId3">
            <a:alphaModFix/>
          </a:blip>
          <a:srcRect b="17285" l="25958" r="52958" t="27435"/>
          <a:stretch/>
        </p:blipFill>
        <p:spPr>
          <a:xfrm>
            <a:off x="381000" y="1093925"/>
            <a:ext cx="716674" cy="1128475"/>
          </a:xfrm>
          <a:prstGeom prst="rect">
            <a:avLst/>
          </a:prstGeom>
          <a:noFill/>
          <a:ln cap="flat" cmpd="sng" w="9525">
            <a:solidFill>
              <a:srgbClr val="000000"/>
            </a:solidFill>
            <a:prstDash val="solid"/>
            <a:round/>
            <a:headEnd len="med" w="med" type="none"/>
            <a:tailEnd len="med" w="med" type="none"/>
          </a:ln>
        </p:spPr>
      </p:pic>
      <p:pic>
        <p:nvPicPr>
          <p:cNvPr id="216" name="Shape 216"/>
          <p:cNvPicPr preferRelativeResize="0"/>
          <p:nvPr/>
        </p:nvPicPr>
        <p:blipFill rotWithShape="1">
          <a:blip r:embed="rId4">
            <a:alphaModFix/>
          </a:blip>
          <a:srcRect b="30381" l="26078" r="29082" t="26844"/>
          <a:stretch/>
        </p:blipFill>
        <p:spPr>
          <a:xfrm>
            <a:off x="1097374" y="1093925"/>
            <a:ext cx="1945375" cy="1128475"/>
          </a:xfrm>
          <a:prstGeom prst="rect">
            <a:avLst/>
          </a:prstGeom>
          <a:noFill/>
          <a:ln cap="flat" cmpd="sng" w="9525">
            <a:solidFill>
              <a:srgbClr val="000000"/>
            </a:solidFill>
            <a:prstDash val="solid"/>
            <a:round/>
            <a:headEnd len="med" w="med" type="none"/>
            <a:tailEnd len="med" w="med" type="none"/>
          </a:ln>
        </p:spPr>
      </p:pic>
      <p:sp>
        <p:nvSpPr>
          <p:cNvPr id="217" name="Shape 217"/>
          <p:cNvSpPr txBox="1"/>
          <p:nvPr>
            <p:ph idx="4294967295" type="body"/>
          </p:nvPr>
        </p:nvSpPr>
        <p:spPr>
          <a:xfrm>
            <a:off x="399075" y="1985050"/>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1: Questionnaire Draft in Word Document</a:t>
            </a:r>
          </a:p>
        </p:txBody>
      </p:sp>
      <p:pic>
        <p:nvPicPr>
          <p:cNvPr id="218" name="Shape 218"/>
          <p:cNvPicPr preferRelativeResize="0"/>
          <p:nvPr/>
        </p:nvPicPr>
        <p:blipFill rotWithShape="1">
          <a:blip r:embed="rId5">
            <a:alphaModFix/>
          </a:blip>
          <a:srcRect b="17697" l="34882" r="20765" t="23894"/>
          <a:stretch/>
        </p:blipFill>
        <p:spPr>
          <a:xfrm>
            <a:off x="3685075" y="1093924"/>
            <a:ext cx="1486175" cy="1128474"/>
          </a:xfrm>
          <a:prstGeom prst="rect">
            <a:avLst/>
          </a:prstGeom>
          <a:noFill/>
          <a:ln cap="flat" cmpd="sng" w="12700">
            <a:solidFill>
              <a:srgbClr val="000000"/>
            </a:solidFill>
            <a:prstDash val="solid"/>
            <a:miter/>
            <a:headEnd len="med" w="med" type="none"/>
            <a:tailEnd len="med" w="med" type="none"/>
          </a:ln>
        </p:spPr>
      </p:pic>
      <p:pic>
        <p:nvPicPr>
          <p:cNvPr id="219" name="Shape 219"/>
          <p:cNvPicPr preferRelativeResize="0"/>
          <p:nvPr/>
        </p:nvPicPr>
        <p:blipFill rotWithShape="1">
          <a:blip r:embed="rId6">
            <a:alphaModFix/>
          </a:blip>
          <a:srcRect b="18367" l="35091" r="20097" t="24197"/>
          <a:stretch/>
        </p:blipFill>
        <p:spPr>
          <a:xfrm>
            <a:off x="5171249" y="1093925"/>
            <a:ext cx="1486175" cy="1128474"/>
          </a:xfrm>
          <a:prstGeom prst="rect">
            <a:avLst/>
          </a:prstGeom>
          <a:noFill/>
          <a:ln cap="flat" cmpd="sng" w="12700">
            <a:solidFill>
              <a:srgbClr val="000000"/>
            </a:solidFill>
            <a:prstDash val="solid"/>
            <a:miter/>
            <a:headEnd len="med" w="med" type="none"/>
            <a:tailEnd len="med" w="med" type="none"/>
          </a:ln>
        </p:spPr>
      </p:pic>
      <p:sp>
        <p:nvSpPr>
          <p:cNvPr id="220" name="Shape 220"/>
          <p:cNvSpPr txBox="1"/>
          <p:nvPr>
            <p:ph idx="4294967295" type="body"/>
          </p:nvPr>
        </p:nvSpPr>
        <p:spPr>
          <a:xfrm>
            <a:off x="3654050" y="1951325"/>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2: Mock up of Questionnaire UI</a:t>
            </a:r>
          </a:p>
        </p:txBody>
      </p:sp>
      <p:pic>
        <p:nvPicPr>
          <p:cNvPr id="221" name="Shape 221"/>
          <p:cNvPicPr preferRelativeResize="0"/>
          <p:nvPr/>
        </p:nvPicPr>
        <p:blipFill rotWithShape="1">
          <a:blip r:embed="rId7">
            <a:alphaModFix/>
          </a:blip>
          <a:srcRect b="5604" l="13956" r="9777" t="19174"/>
          <a:stretch/>
        </p:blipFill>
        <p:spPr>
          <a:xfrm>
            <a:off x="6850700" y="2007524"/>
            <a:ext cx="2027900" cy="1128475"/>
          </a:xfrm>
          <a:prstGeom prst="rect">
            <a:avLst/>
          </a:prstGeom>
          <a:noFill/>
          <a:ln cap="flat" cmpd="sng" w="12700">
            <a:solidFill>
              <a:srgbClr val="000000"/>
            </a:solidFill>
            <a:prstDash val="solid"/>
            <a:miter/>
            <a:headEnd len="med" w="med" type="none"/>
            <a:tailEnd len="med" w="med" type="none"/>
          </a:ln>
        </p:spPr>
      </p:pic>
      <p:sp>
        <p:nvSpPr>
          <p:cNvPr id="222" name="Shape 222"/>
          <p:cNvSpPr txBox="1"/>
          <p:nvPr>
            <p:ph idx="4294967295" type="body"/>
          </p:nvPr>
        </p:nvSpPr>
        <p:spPr>
          <a:xfrm>
            <a:off x="6793200" y="2982200"/>
            <a:ext cx="2142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3: Questionnaire Prototype on Wix</a:t>
            </a:r>
          </a:p>
        </p:txBody>
      </p:sp>
      <p:pic>
        <p:nvPicPr>
          <p:cNvPr id="223" name="Shape 223"/>
          <p:cNvPicPr preferRelativeResize="0"/>
          <p:nvPr/>
        </p:nvPicPr>
        <p:blipFill rotWithShape="1">
          <a:blip r:embed="rId8">
            <a:alphaModFix/>
          </a:blip>
          <a:srcRect b="12979" l="12789" r="47342" t="12682"/>
          <a:stretch/>
        </p:blipFill>
        <p:spPr>
          <a:xfrm>
            <a:off x="3685074" y="3154400"/>
            <a:ext cx="1486174" cy="1128474"/>
          </a:xfrm>
          <a:prstGeom prst="rect">
            <a:avLst/>
          </a:prstGeom>
          <a:noFill/>
          <a:ln cap="flat" cmpd="sng" w="12700">
            <a:solidFill>
              <a:srgbClr val="000000"/>
            </a:solidFill>
            <a:prstDash val="solid"/>
            <a:miter/>
            <a:headEnd len="med" w="med" type="none"/>
            <a:tailEnd len="med" w="med" type="none"/>
          </a:ln>
        </p:spPr>
      </p:pic>
      <p:pic>
        <p:nvPicPr>
          <p:cNvPr id="224" name="Shape 224"/>
          <p:cNvPicPr preferRelativeResize="0"/>
          <p:nvPr/>
        </p:nvPicPr>
        <p:blipFill rotWithShape="1">
          <a:blip r:embed="rId9">
            <a:alphaModFix/>
          </a:blip>
          <a:srcRect b="12387" l="12127" r="46511" t="13571"/>
          <a:stretch/>
        </p:blipFill>
        <p:spPr>
          <a:xfrm>
            <a:off x="5171250" y="3154400"/>
            <a:ext cx="1486175" cy="1128474"/>
          </a:xfrm>
          <a:prstGeom prst="rect">
            <a:avLst/>
          </a:prstGeom>
          <a:noFill/>
          <a:ln cap="flat" cmpd="sng" w="12700">
            <a:solidFill>
              <a:srgbClr val="000000"/>
            </a:solidFill>
            <a:prstDash val="solid"/>
            <a:miter/>
            <a:headEnd len="med" w="med" type="none"/>
            <a:tailEnd len="med" w="med" type="none"/>
          </a:ln>
        </p:spPr>
      </p:pic>
      <p:sp>
        <p:nvSpPr>
          <p:cNvPr id="225" name="Shape 225"/>
          <p:cNvSpPr txBox="1"/>
          <p:nvPr>
            <p:ph idx="4294967295" type="body"/>
          </p:nvPr>
        </p:nvSpPr>
        <p:spPr>
          <a:xfrm>
            <a:off x="3654050" y="4091950"/>
            <a:ext cx="2835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4: HTML fully functioning UI Prototype</a:t>
            </a:r>
          </a:p>
        </p:txBody>
      </p:sp>
      <p:sp>
        <p:nvSpPr>
          <p:cNvPr id="226" name="Shape 226"/>
          <p:cNvSpPr/>
          <p:nvPr/>
        </p:nvSpPr>
        <p:spPr>
          <a:xfrm>
            <a:off x="3186250" y="1581025"/>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rot="5397388">
            <a:off x="7474837" y="1460583"/>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rot="10797388">
            <a:off x="7439587" y="3906708"/>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a:off x="-70200" y="-46800"/>
            <a:ext cx="9284400" cy="5237100"/>
          </a:xfrm>
          <a:prstGeom prst="rect">
            <a:avLst/>
          </a:prstGeom>
          <a:solidFill>
            <a:srgbClr val="FBF9F7">
              <a:alpha val="65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rot="-298545">
            <a:off x="5190251" y="22248"/>
            <a:ext cx="5458068" cy="4847355"/>
          </a:xfrm>
          <a:prstGeom prst="snip2DiagRect">
            <a:avLst>
              <a:gd fmla="val 0" name="adj1"/>
              <a:gd fmla="val 16667" name="adj2"/>
            </a:avLst>
          </a:prstGeom>
          <a:solidFill>
            <a:srgbClr val="AB0000"/>
          </a:solidFill>
          <a:ln>
            <a:noFill/>
          </a:ln>
        </p:spPr>
        <p:txBody>
          <a:bodyPr anchorCtr="0" anchor="ctr" bIns="91425" lIns="91425" rIns="91425" tIns="91425">
            <a:noAutofit/>
          </a:bodyPr>
          <a:lstStyle/>
          <a:p>
            <a:pPr lvl="0" rtl="0">
              <a:lnSpc>
                <a:spcPct val="100000"/>
              </a:lnSpc>
              <a:spcBef>
                <a:spcPts val="0"/>
              </a:spcBef>
              <a:buNone/>
            </a:pPr>
            <a:r>
              <a:rPr lang="en" sz="3000">
                <a:solidFill>
                  <a:srgbClr val="FFFFFF"/>
                </a:solidFill>
                <a:latin typeface="Varela Round"/>
                <a:ea typeface="Varela Round"/>
                <a:cs typeface="Varela Round"/>
                <a:sym typeface="Varela Round"/>
              </a:rPr>
              <a:t>Literature Review</a:t>
            </a:r>
          </a:p>
          <a:p>
            <a:pPr lvl="0" rtl="0">
              <a:lnSpc>
                <a:spcPct val="100000"/>
              </a:lnSpc>
              <a:spcBef>
                <a:spcPts val="0"/>
              </a:spcBef>
              <a:buNone/>
            </a:pPr>
            <a:r>
              <a:rPr lang="en" sz="1800">
                <a:solidFill>
                  <a:srgbClr val="FFFFFF"/>
                </a:solidFill>
                <a:latin typeface="Varela Round"/>
                <a:ea typeface="Varela Round"/>
                <a:cs typeface="Varela Round"/>
                <a:sym typeface="Varela Round"/>
              </a:rPr>
              <a:t>Gamification Element</a:t>
            </a:r>
          </a:p>
          <a:p>
            <a:pPr lvl="0" rtl="0">
              <a:lnSpc>
                <a:spcPct val="100000"/>
              </a:lnSpc>
              <a:spcBef>
                <a:spcPts val="1600"/>
              </a:spcBef>
              <a:spcAft>
                <a:spcPts val="400"/>
              </a:spcAft>
              <a:buNone/>
            </a:pPr>
            <a:r>
              <a:rPr lang="en">
                <a:solidFill>
                  <a:srgbClr val="FFFFFF"/>
                </a:solidFill>
                <a:latin typeface="Varela Round"/>
                <a:ea typeface="Varela Round"/>
                <a:cs typeface="Varela Round"/>
                <a:sym typeface="Varela Round"/>
              </a:rPr>
              <a:t>LinkedIn</a:t>
            </a:r>
          </a:p>
          <a:p>
            <a:pPr lvl="0" rtl="0">
              <a:lnSpc>
                <a:spcPct val="100000"/>
              </a:lnSpc>
              <a:spcBef>
                <a:spcPts val="1600"/>
              </a:spcBef>
              <a:spcAft>
                <a:spcPts val="400"/>
              </a:spcAft>
              <a:buNone/>
            </a:pPr>
            <a:r>
              <a:t/>
            </a:r>
            <a:endParaRPr>
              <a:solidFill>
                <a:srgbClr val="FFFFFF"/>
              </a:solidFill>
              <a:latin typeface="Varela Round"/>
              <a:ea typeface="Varela Round"/>
              <a:cs typeface="Varela Round"/>
              <a:sym typeface="Varela Round"/>
            </a:endParaRPr>
          </a:p>
          <a:p>
            <a:pPr lvl="0" rtl="0">
              <a:lnSpc>
                <a:spcPct val="100000"/>
              </a:lnSpc>
              <a:spcBef>
                <a:spcPts val="1600"/>
              </a:spcBef>
              <a:spcAft>
                <a:spcPts val="400"/>
              </a:spcAft>
              <a:buNone/>
            </a:pPr>
            <a:r>
              <a:t/>
            </a:r>
            <a:endParaRPr>
              <a:solidFill>
                <a:srgbClr val="FFFFFF"/>
              </a:solidFill>
              <a:latin typeface="Varela Round"/>
              <a:ea typeface="Varela Round"/>
              <a:cs typeface="Varela Round"/>
              <a:sym typeface="Varela Round"/>
            </a:endParaRPr>
          </a:p>
          <a:p>
            <a:pPr lvl="0" rtl="0">
              <a:lnSpc>
                <a:spcPct val="100000"/>
              </a:lnSpc>
              <a:spcBef>
                <a:spcPts val="1600"/>
              </a:spcBef>
              <a:spcAft>
                <a:spcPts val="400"/>
              </a:spcAft>
              <a:buNone/>
            </a:pPr>
            <a:r>
              <a:t/>
            </a:r>
            <a:endParaRPr>
              <a:solidFill>
                <a:srgbClr val="FFFFFF"/>
              </a:solidFill>
              <a:latin typeface="Varela Round"/>
              <a:ea typeface="Varela Round"/>
              <a:cs typeface="Varela Round"/>
              <a:sym typeface="Varela Round"/>
            </a:endParaRPr>
          </a:p>
          <a:p>
            <a:pPr lvl="0" rtl="0">
              <a:lnSpc>
                <a:spcPct val="100000"/>
              </a:lnSpc>
              <a:spcBef>
                <a:spcPts val="1600"/>
              </a:spcBef>
              <a:spcAft>
                <a:spcPts val="400"/>
              </a:spcAft>
              <a:buNone/>
            </a:pPr>
            <a:r>
              <a:rPr lang="en">
                <a:solidFill>
                  <a:srgbClr val="FFFFFF"/>
                </a:solidFill>
                <a:latin typeface="Varela Round"/>
                <a:ea typeface="Varela Round"/>
                <a:cs typeface="Varela Round"/>
                <a:sym typeface="Varela Round"/>
              </a:rPr>
              <a:t>Edmodo</a:t>
            </a: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Clr>
                <a:schemeClr val="dk1"/>
              </a:buClr>
              <a:buFont typeface="Arial"/>
              <a:buNone/>
            </a:pPr>
            <a:r>
              <a:t/>
            </a:r>
            <a:endParaRPr>
              <a:solidFill>
                <a:srgbClr val="FFFFFF"/>
              </a:solidFill>
              <a:latin typeface="Varela Round"/>
              <a:ea typeface="Varela Round"/>
              <a:cs typeface="Varela Round"/>
              <a:sym typeface="Varela Round"/>
            </a:endParaRPr>
          </a:p>
        </p:txBody>
      </p:sp>
      <p:pic>
        <p:nvPicPr>
          <p:cNvPr descr="LinkedIn.PNG" id="231" name="Shape 231"/>
          <p:cNvPicPr preferRelativeResize="0"/>
          <p:nvPr/>
        </p:nvPicPr>
        <p:blipFill rotWithShape="1">
          <a:blip r:embed="rId10">
            <a:alphaModFix/>
          </a:blip>
          <a:srcRect b="49960" l="0" r="0" t="3543"/>
          <a:stretch/>
        </p:blipFill>
        <p:spPr>
          <a:xfrm rot="-298705">
            <a:off x="5835428" y="1558517"/>
            <a:ext cx="2970636" cy="882913"/>
          </a:xfrm>
          <a:prstGeom prst="rect">
            <a:avLst/>
          </a:prstGeom>
          <a:noFill/>
          <a:ln>
            <a:noFill/>
          </a:ln>
        </p:spPr>
      </p:pic>
      <p:pic>
        <p:nvPicPr>
          <p:cNvPr descr="edmodo.PNG" id="232" name="Shape 232"/>
          <p:cNvPicPr preferRelativeResize="0"/>
          <p:nvPr/>
        </p:nvPicPr>
        <p:blipFill rotWithShape="1">
          <a:blip r:embed="rId11">
            <a:alphaModFix/>
          </a:blip>
          <a:srcRect b="23783" l="0" r="0" t="16504"/>
          <a:stretch/>
        </p:blipFill>
        <p:spPr>
          <a:xfrm rot="-286133">
            <a:off x="6130212" y="3127886"/>
            <a:ext cx="2381075" cy="14910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Questionnaire</a:t>
            </a:r>
          </a:p>
        </p:txBody>
      </p:sp>
      <p:pic>
        <p:nvPicPr>
          <p:cNvPr id="238" name="Shape 238"/>
          <p:cNvPicPr preferRelativeResize="0"/>
          <p:nvPr/>
        </p:nvPicPr>
        <p:blipFill rotWithShape="1">
          <a:blip r:embed="rId3">
            <a:alphaModFix/>
          </a:blip>
          <a:srcRect b="17285" l="25958" r="52958" t="27435"/>
          <a:stretch/>
        </p:blipFill>
        <p:spPr>
          <a:xfrm>
            <a:off x="381000" y="1093925"/>
            <a:ext cx="716674" cy="1128475"/>
          </a:xfrm>
          <a:prstGeom prst="rect">
            <a:avLst/>
          </a:prstGeom>
          <a:noFill/>
          <a:ln cap="flat" cmpd="sng" w="9525">
            <a:solidFill>
              <a:srgbClr val="000000"/>
            </a:solidFill>
            <a:prstDash val="solid"/>
            <a:round/>
            <a:headEnd len="med" w="med" type="none"/>
            <a:tailEnd len="med" w="med" type="none"/>
          </a:ln>
        </p:spPr>
      </p:pic>
      <p:pic>
        <p:nvPicPr>
          <p:cNvPr id="239" name="Shape 239"/>
          <p:cNvPicPr preferRelativeResize="0"/>
          <p:nvPr/>
        </p:nvPicPr>
        <p:blipFill rotWithShape="1">
          <a:blip r:embed="rId4">
            <a:alphaModFix/>
          </a:blip>
          <a:srcRect b="30381" l="26078" r="29082" t="26844"/>
          <a:stretch/>
        </p:blipFill>
        <p:spPr>
          <a:xfrm>
            <a:off x="1097374" y="1093925"/>
            <a:ext cx="1945375" cy="1128475"/>
          </a:xfrm>
          <a:prstGeom prst="rect">
            <a:avLst/>
          </a:prstGeom>
          <a:noFill/>
          <a:ln cap="flat" cmpd="sng" w="9525">
            <a:solidFill>
              <a:srgbClr val="000000"/>
            </a:solidFill>
            <a:prstDash val="solid"/>
            <a:round/>
            <a:headEnd len="med" w="med" type="none"/>
            <a:tailEnd len="med" w="med" type="none"/>
          </a:ln>
        </p:spPr>
      </p:pic>
      <p:sp>
        <p:nvSpPr>
          <p:cNvPr id="240" name="Shape 240"/>
          <p:cNvSpPr txBox="1"/>
          <p:nvPr>
            <p:ph idx="4294967295" type="body"/>
          </p:nvPr>
        </p:nvSpPr>
        <p:spPr>
          <a:xfrm>
            <a:off x="399075" y="1985050"/>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1: Questionnaire Draft in Word Document</a:t>
            </a:r>
          </a:p>
        </p:txBody>
      </p:sp>
      <p:pic>
        <p:nvPicPr>
          <p:cNvPr id="241" name="Shape 241"/>
          <p:cNvPicPr preferRelativeResize="0"/>
          <p:nvPr/>
        </p:nvPicPr>
        <p:blipFill rotWithShape="1">
          <a:blip r:embed="rId5">
            <a:alphaModFix/>
          </a:blip>
          <a:srcRect b="17697" l="34882" r="20765" t="23894"/>
          <a:stretch/>
        </p:blipFill>
        <p:spPr>
          <a:xfrm>
            <a:off x="3685075" y="1093924"/>
            <a:ext cx="1486175" cy="1128474"/>
          </a:xfrm>
          <a:prstGeom prst="rect">
            <a:avLst/>
          </a:prstGeom>
          <a:noFill/>
          <a:ln cap="flat" cmpd="sng" w="12700">
            <a:solidFill>
              <a:srgbClr val="000000"/>
            </a:solidFill>
            <a:prstDash val="solid"/>
            <a:miter/>
            <a:headEnd len="med" w="med" type="none"/>
            <a:tailEnd len="med" w="med" type="none"/>
          </a:ln>
        </p:spPr>
      </p:pic>
      <p:pic>
        <p:nvPicPr>
          <p:cNvPr id="242" name="Shape 242"/>
          <p:cNvPicPr preferRelativeResize="0"/>
          <p:nvPr/>
        </p:nvPicPr>
        <p:blipFill rotWithShape="1">
          <a:blip r:embed="rId6">
            <a:alphaModFix/>
          </a:blip>
          <a:srcRect b="18367" l="35091" r="20097" t="24197"/>
          <a:stretch/>
        </p:blipFill>
        <p:spPr>
          <a:xfrm>
            <a:off x="5171249" y="1093925"/>
            <a:ext cx="1486175" cy="1128474"/>
          </a:xfrm>
          <a:prstGeom prst="rect">
            <a:avLst/>
          </a:prstGeom>
          <a:noFill/>
          <a:ln cap="flat" cmpd="sng" w="12700">
            <a:solidFill>
              <a:srgbClr val="000000"/>
            </a:solidFill>
            <a:prstDash val="solid"/>
            <a:miter/>
            <a:headEnd len="med" w="med" type="none"/>
            <a:tailEnd len="med" w="med" type="none"/>
          </a:ln>
        </p:spPr>
      </p:pic>
      <p:sp>
        <p:nvSpPr>
          <p:cNvPr id="243" name="Shape 243"/>
          <p:cNvSpPr txBox="1"/>
          <p:nvPr>
            <p:ph idx="4294967295" type="body"/>
          </p:nvPr>
        </p:nvSpPr>
        <p:spPr>
          <a:xfrm>
            <a:off x="3654050" y="1951325"/>
            <a:ext cx="26556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2: Mock up of Questionnaire UI</a:t>
            </a:r>
          </a:p>
        </p:txBody>
      </p:sp>
      <p:pic>
        <p:nvPicPr>
          <p:cNvPr id="244" name="Shape 244"/>
          <p:cNvPicPr preferRelativeResize="0"/>
          <p:nvPr/>
        </p:nvPicPr>
        <p:blipFill rotWithShape="1">
          <a:blip r:embed="rId7">
            <a:alphaModFix/>
          </a:blip>
          <a:srcRect b="5604" l="13956" r="9777" t="19174"/>
          <a:stretch/>
        </p:blipFill>
        <p:spPr>
          <a:xfrm>
            <a:off x="6850700" y="2007524"/>
            <a:ext cx="2027900" cy="1128475"/>
          </a:xfrm>
          <a:prstGeom prst="rect">
            <a:avLst/>
          </a:prstGeom>
          <a:noFill/>
          <a:ln cap="flat" cmpd="sng" w="12700">
            <a:solidFill>
              <a:srgbClr val="000000"/>
            </a:solidFill>
            <a:prstDash val="solid"/>
            <a:miter/>
            <a:headEnd len="med" w="med" type="none"/>
            <a:tailEnd len="med" w="med" type="none"/>
          </a:ln>
        </p:spPr>
      </p:pic>
      <p:sp>
        <p:nvSpPr>
          <p:cNvPr id="245" name="Shape 245"/>
          <p:cNvSpPr txBox="1"/>
          <p:nvPr>
            <p:ph idx="4294967295" type="body"/>
          </p:nvPr>
        </p:nvSpPr>
        <p:spPr>
          <a:xfrm>
            <a:off x="6793200" y="2982200"/>
            <a:ext cx="2142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3: Questionnaire Prototype on Wix</a:t>
            </a:r>
          </a:p>
        </p:txBody>
      </p:sp>
      <p:pic>
        <p:nvPicPr>
          <p:cNvPr id="246" name="Shape 246"/>
          <p:cNvPicPr preferRelativeResize="0"/>
          <p:nvPr/>
        </p:nvPicPr>
        <p:blipFill rotWithShape="1">
          <a:blip r:embed="rId8">
            <a:alphaModFix/>
          </a:blip>
          <a:srcRect b="12979" l="12789" r="47342" t="12682"/>
          <a:stretch/>
        </p:blipFill>
        <p:spPr>
          <a:xfrm>
            <a:off x="3685074" y="3154400"/>
            <a:ext cx="1486174" cy="1128474"/>
          </a:xfrm>
          <a:prstGeom prst="rect">
            <a:avLst/>
          </a:prstGeom>
          <a:noFill/>
          <a:ln cap="flat" cmpd="sng" w="12700">
            <a:solidFill>
              <a:srgbClr val="000000"/>
            </a:solidFill>
            <a:prstDash val="solid"/>
            <a:miter/>
            <a:headEnd len="med" w="med" type="none"/>
            <a:tailEnd len="med" w="med" type="none"/>
          </a:ln>
        </p:spPr>
      </p:pic>
      <p:pic>
        <p:nvPicPr>
          <p:cNvPr id="247" name="Shape 247"/>
          <p:cNvPicPr preferRelativeResize="0"/>
          <p:nvPr/>
        </p:nvPicPr>
        <p:blipFill rotWithShape="1">
          <a:blip r:embed="rId9">
            <a:alphaModFix/>
          </a:blip>
          <a:srcRect b="12387" l="12127" r="46511" t="13571"/>
          <a:stretch/>
        </p:blipFill>
        <p:spPr>
          <a:xfrm>
            <a:off x="5171250" y="3154400"/>
            <a:ext cx="1486175" cy="1128474"/>
          </a:xfrm>
          <a:prstGeom prst="rect">
            <a:avLst/>
          </a:prstGeom>
          <a:noFill/>
          <a:ln cap="flat" cmpd="sng" w="12700">
            <a:solidFill>
              <a:srgbClr val="000000"/>
            </a:solidFill>
            <a:prstDash val="solid"/>
            <a:miter/>
            <a:headEnd len="med" w="med" type="none"/>
            <a:tailEnd len="med" w="med" type="none"/>
          </a:ln>
        </p:spPr>
      </p:pic>
      <p:sp>
        <p:nvSpPr>
          <p:cNvPr id="248" name="Shape 248"/>
          <p:cNvSpPr txBox="1"/>
          <p:nvPr>
            <p:ph idx="4294967295" type="body"/>
          </p:nvPr>
        </p:nvSpPr>
        <p:spPr>
          <a:xfrm>
            <a:off x="3654050" y="4091950"/>
            <a:ext cx="2835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4: HTML fully functioning UI Prototype</a:t>
            </a:r>
          </a:p>
        </p:txBody>
      </p:sp>
      <p:pic>
        <p:nvPicPr>
          <p:cNvPr id="249" name="Shape 249"/>
          <p:cNvPicPr preferRelativeResize="0"/>
          <p:nvPr/>
        </p:nvPicPr>
        <p:blipFill rotWithShape="1">
          <a:blip r:embed="rId10">
            <a:alphaModFix/>
          </a:blip>
          <a:srcRect b="10543" l="12457" r="16317" t="19541"/>
          <a:stretch/>
        </p:blipFill>
        <p:spPr>
          <a:xfrm>
            <a:off x="690825" y="3154412"/>
            <a:ext cx="2282949" cy="1128474"/>
          </a:xfrm>
          <a:prstGeom prst="rect">
            <a:avLst/>
          </a:prstGeom>
          <a:noFill/>
          <a:ln cap="flat" cmpd="sng" w="12700">
            <a:solidFill>
              <a:srgbClr val="000000"/>
            </a:solidFill>
            <a:prstDash val="solid"/>
            <a:miter/>
            <a:headEnd len="med" w="med" type="none"/>
            <a:tailEnd len="med" w="med" type="none"/>
          </a:ln>
        </p:spPr>
      </p:pic>
      <p:sp>
        <p:nvSpPr>
          <p:cNvPr id="250" name="Shape 250"/>
          <p:cNvSpPr txBox="1"/>
          <p:nvPr>
            <p:ph idx="4294967295" type="body"/>
          </p:nvPr>
        </p:nvSpPr>
        <p:spPr>
          <a:xfrm>
            <a:off x="652112" y="4091950"/>
            <a:ext cx="2835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Droid Sans"/>
                <a:ea typeface="Droid Sans"/>
                <a:cs typeface="Droid Sans"/>
                <a:sym typeface="Droid Sans"/>
              </a:rPr>
              <a:t>Stage 5: HTML fully functioning UI Prototype v2</a:t>
            </a:r>
          </a:p>
        </p:txBody>
      </p:sp>
      <p:sp>
        <p:nvSpPr>
          <p:cNvPr id="251" name="Shape 251"/>
          <p:cNvSpPr/>
          <p:nvPr/>
        </p:nvSpPr>
        <p:spPr>
          <a:xfrm>
            <a:off x="3186250" y="1581025"/>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rot="5397388">
            <a:off x="7474837" y="1460583"/>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rot="10797388">
            <a:off x="7439587" y="3906708"/>
            <a:ext cx="394800" cy="324000"/>
          </a:xfrm>
          <a:prstGeom prst="bentArrow">
            <a:avLst>
              <a:gd fmla="val 25000" name="adj1"/>
              <a:gd fmla="val 25000" name="adj2"/>
              <a:gd fmla="val 25000" name="adj3"/>
              <a:gd fmla="val 43750" name="adj4"/>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rot="10800000">
            <a:off x="3167275" y="3622187"/>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grpSp>
        <p:nvGrpSpPr>
          <p:cNvPr id="255" name="Shape 255"/>
          <p:cNvGrpSpPr/>
          <p:nvPr/>
        </p:nvGrpSpPr>
        <p:grpSpPr>
          <a:xfrm>
            <a:off x="3122887" y="1091625"/>
            <a:ext cx="482050" cy="456000"/>
            <a:chOff x="4526750" y="456350"/>
            <a:chExt cx="482050" cy="456000"/>
          </a:xfrm>
        </p:grpSpPr>
        <p:sp>
          <p:nvSpPr>
            <p:cNvPr id="256" name="Shape 256"/>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57" name="Shape 257"/>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58" name="Shape 258"/>
          <p:cNvGrpSpPr/>
          <p:nvPr/>
        </p:nvGrpSpPr>
        <p:grpSpPr>
          <a:xfrm>
            <a:off x="3113337" y="1773912"/>
            <a:ext cx="482050" cy="456000"/>
            <a:chOff x="4526750" y="456350"/>
            <a:chExt cx="482050" cy="456000"/>
          </a:xfrm>
        </p:grpSpPr>
        <p:sp>
          <p:nvSpPr>
            <p:cNvPr id="259" name="Shape 25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60" name="Shape 26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261" name="Shape 261"/>
          <p:cNvGrpSpPr/>
          <p:nvPr/>
        </p:nvGrpSpPr>
        <p:grpSpPr>
          <a:xfrm>
            <a:off x="7821275" y="1017712"/>
            <a:ext cx="482050" cy="456000"/>
            <a:chOff x="4526750" y="456350"/>
            <a:chExt cx="482050" cy="456000"/>
          </a:xfrm>
        </p:grpSpPr>
        <p:sp>
          <p:nvSpPr>
            <p:cNvPr id="262" name="Shape 26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63" name="Shape 26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64" name="Shape 264"/>
          <p:cNvGrpSpPr/>
          <p:nvPr/>
        </p:nvGrpSpPr>
        <p:grpSpPr>
          <a:xfrm>
            <a:off x="7821262" y="3982737"/>
            <a:ext cx="482050" cy="456000"/>
            <a:chOff x="4526750" y="456350"/>
            <a:chExt cx="482050" cy="456000"/>
          </a:xfrm>
        </p:grpSpPr>
        <p:sp>
          <p:nvSpPr>
            <p:cNvPr id="265" name="Shape 265"/>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66" name="Shape 266"/>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67" name="Shape 267"/>
          <p:cNvGrpSpPr/>
          <p:nvPr/>
        </p:nvGrpSpPr>
        <p:grpSpPr>
          <a:xfrm>
            <a:off x="3088387" y="3226325"/>
            <a:ext cx="482050" cy="456000"/>
            <a:chOff x="4526750" y="456350"/>
            <a:chExt cx="482050" cy="456000"/>
          </a:xfrm>
        </p:grpSpPr>
        <p:sp>
          <p:nvSpPr>
            <p:cNvPr id="268" name="Shape 268"/>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69" name="Shape 269"/>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grpSp>
        <p:nvGrpSpPr>
          <p:cNvPr id="270" name="Shape 270"/>
          <p:cNvGrpSpPr/>
          <p:nvPr/>
        </p:nvGrpSpPr>
        <p:grpSpPr>
          <a:xfrm>
            <a:off x="7472137" y="4282862"/>
            <a:ext cx="482050" cy="456000"/>
            <a:chOff x="4526750" y="456350"/>
            <a:chExt cx="482050" cy="456000"/>
          </a:xfrm>
        </p:grpSpPr>
        <p:sp>
          <p:nvSpPr>
            <p:cNvPr id="271" name="Shape 271"/>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72" name="Shape 272"/>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Card Comparison</a:t>
            </a:r>
          </a:p>
        </p:txBody>
      </p:sp>
      <p:sp>
        <p:nvSpPr>
          <p:cNvPr id="278" name="Shape 278"/>
          <p:cNvSpPr txBox="1"/>
          <p:nvPr>
            <p:ph idx="4294967295" type="body"/>
          </p:nvPr>
        </p:nvSpPr>
        <p:spPr>
          <a:xfrm>
            <a:off x="2842700" y="1070925"/>
            <a:ext cx="16158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1: Validation of Concept (Powerpoint)</a:t>
            </a:r>
          </a:p>
        </p:txBody>
      </p:sp>
      <p:sp>
        <p:nvSpPr>
          <p:cNvPr id="279" name="Shape 279"/>
          <p:cNvSpPr txBox="1"/>
          <p:nvPr>
            <p:ph idx="4294967295" type="body"/>
          </p:nvPr>
        </p:nvSpPr>
        <p:spPr>
          <a:xfrm>
            <a:off x="3389550" y="2990500"/>
            <a:ext cx="13317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2: Improvement of User Interface (Wix + HTML)</a:t>
            </a:r>
          </a:p>
        </p:txBody>
      </p:sp>
      <p:sp>
        <p:nvSpPr>
          <p:cNvPr id="280" name="Shape 280"/>
          <p:cNvSpPr txBox="1"/>
          <p:nvPr>
            <p:ph idx="4294967295" type="body"/>
          </p:nvPr>
        </p:nvSpPr>
        <p:spPr>
          <a:xfrm>
            <a:off x="5238300" y="3986700"/>
            <a:ext cx="34680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3: Working Product implemented for User Testing (HTML) </a:t>
            </a:r>
          </a:p>
        </p:txBody>
      </p:sp>
      <p:sp>
        <p:nvSpPr>
          <p:cNvPr id="281" name="Shape 281"/>
          <p:cNvSpPr/>
          <p:nvPr/>
        </p:nvSpPr>
        <p:spPr>
          <a:xfrm>
            <a:off x="4785275" y="3339800"/>
            <a:ext cx="324300" cy="3948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pic>
        <p:nvPicPr>
          <p:cNvPr id="282" name="Shape 282"/>
          <p:cNvPicPr preferRelativeResize="0"/>
          <p:nvPr/>
        </p:nvPicPr>
        <p:blipFill>
          <a:blip r:embed="rId3">
            <a:alphaModFix/>
          </a:blip>
          <a:stretch>
            <a:fillRect/>
          </a:stretch>
        </p:blipFill>
        <p:spPr>
          <a:xfrm>
            <a:off x="361500" y="1070925"/>
            <a:ext cx="2481199" cy="1399649"/>
          </a:xfrm>
          <a:prstGeom prst="rect">
            <a:avLst/>
          </a:prstGeom>
          <a:noFill/>
          <a:ln cap="flat" cmpd="sng" w="9525">
            <a:solidFill>
              <a:srgbClr val="000000"/>
            </a:solidFill>
            <a:prstDash val="solid"/>
            <a:round/>
            <a:headEnd len="med" w="med" type="none"/>
            <a:tailEnd len="med" w="med" type="none"/>
          </a:ln>
        </p:spPr>
      </p:pic>
      <p:pic>
        <p:nvPicPr>
          <p:cNvPr id="283" name="Shape 283"/>
          <p:cNvPicPr preferRelativeResize="0"/>
          <p:nvPr/>
        </p:nvPicPr>
        <p:blipFill rotWithShape="1">
          <a:blip r:embed="rId4">
            <a:alphaModFix/>
          </a:blip>
          <a:srcRect b="7599" l="23917" r="29631" t="24732"/>
          <a:stretch/>
        </p:blipFill>
        <p:spPr>
          <a:xfrm>
            <a:off x="1123500" y="3033725"/>
            <a:ext cx="2266061" cy="1866525"/>
          </a:xfrm>
          <a:prstGeom prst="rect">
            <a:avLst/>
          </a:prstGeom>
          <a:noFill/>
          <a:ln cap="flat" cmpd="sng" w="9525">
            <a:solidFill>
              <a:srgbClr val="000000"/>
            </a:solidFill>
            <a:prstDash val="solid"/>
            <a:round/>
            <a:headEnd len="med" w="med" type="none"/>
            <a:tailEnd len="med" w="med" type="none"/>
          </a:ln>
        </p:spPr>
      </p:pic>
      <p:pic>
        <p:nvPicPr>
          <p:cNvPr id="284" name="Shape 284"/>
          <p:cNvPicPr preferRelativeResize="0"/>
          <p:nvPr/>
        </p:nvPicPr>
        <p:blipFill rotWithShape="1">
          <a:blip r:embed="rId5">
            <a:alphaModFix/>
          </a:blip>
          <a:srcRect b="2619" l="5397" r="10653" t="0"/>
          <a:stretch/>
        </p:blipFill>
        <p:spPr>
          <a:xfrm>
            <a:off x="5249787" y="756387"/>
            <a:ext cx="3532424" cy="3478324"/>
          </a:xfrm>
          <a:prstGeom prst="rect">
            <a:avLst/>
          </a:prstGeom>
          <a:noFill/>
          <a:ln cap="flat" cmpd="sng" w="9525">
            <a:solidFill>
              <a:srgbClr val="000000"/>
            </a:solidFill>
            <a:prstDash val="solid"/>
            <a:round/>
            <a:headEnd len="med" w="med" type="none"/>
            <a:tailEnd len="med" w="med" type="none"/>
          </a:ln>
        </p:spPr>
      </p:pic>
      <p:sp>
        <p:nvSpPr>
          <p:cNvPr id="285" name="Shape 285"/>
          <p:cNvSpPr/>
          <p:nvPr/>
        </p:nvSpPr>
        <p:spPr>
          <a:xfrm rot="5400000">
            <a:off x="1497075" y="2616850"/>
            <a:ext cx="213600" cy="2706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grpSp>
        <p:nvGrpSpPr>
          <p:cNvPr id="286" name="Shape 286"/>
          <p:cNvGrpSpPr/>
          <p:nvPr/>
        </p:nvGrpSpPr>
        <p:grpSpPr>
          <a:xfrm>
            <a:off x="572437" y="2523762"/>
            <a:ext cx="482050" cy="456000"/>
            <a:chOff x="4526750" y="456350"/>
            <a:chExt cx="482050" cy="456000"/>
          </a:xfrm>
        </p:grpSpPr>
        <p:sp>
          <p:nvSpPr>
            <p:cNvPr id="287" name="Shape 287"/>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88" name="Shape 288"/>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289" name="Shape 289"/>
          <p:cNvGrpSpPr/>
          <p:nvPr/>
        </p:nvGrpSpPr>
        <p:grpSpPr>
          <a:xfrm>
            <a:off x="1029637" y="2523762"/>
            <a:ext cx="482050" cy="456000"/>
            <a:chOff x="4526750" y="456350"/>
            <a:chExt cx="482050" cy="456000"/>
          </a:xfrm>
        </p:grpSpPr>
        <p:sp>
          <p:nvSpPr>
            <p:cNvPr id="290" name="Shape 290"/>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91" name="Shape 291"/>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292" name="Shape 292"/>
          <p:cNvGrpSpPr/>
          <p:nvPr/>
        </p:nvGrpSpPr>
        <p:grpSpPr>
          <a:xfrm>
            <a:off x="4170312" y="2402937"/>
            <a:ext cx="482050" cy="456000"/>
            <a:chOff x="4526750" y="456350"/>
            <a:chExt cx="482050" cy="456000"/>
          </a:xfrm>
        </p:grpSpPr>
        <p:sp>
          <p:nvSpPr>
            <p:cNvPr id="293" name="Shape 293"/>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94" name="Shape 294"/>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295" name="Shape 295"/>
          <p:cNvGrpSpPr/>
          <p:nvPr/>
        </p:nvGrpSpPr>
        <p:grpSpPr>
          <a:xfrm>
            <a:off x="4627512" y="2402937"/>
            <a:ext cx="482050" cy="456000"/>
            <a:chOff x="4526750" y="456350"/>
            <a:chExt cx="482050" cy="456000"/>
          </a:xfrm>
        </p:grpSpPr>
        <p:sp>
          <p:nvSpPr>
            <p:cNvPr id="296" name="Shape 296"/>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297" name="Shape 297"/>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298" name="Shape 298"/>
          <p:cNvGrpSpPr/>
          <p:nvPr/>
        </p:nvGrpSpPr>
        <p:grpSpPr>
          <a:xfrm>
            <a:off x="4170312" y="2871362"/>
            <a:ext cx="482050" cy="456000"/>
            <a:chOff x="4526750" y="456350"/>
            <a:chExt cx="482050" cy="456000"/>
          </a:xfrm>
        </p:grpSpPr>
        <p:sp>
          <p:nvSpPr>
            <p:cNvPr id="299" name="Shape 29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300" name="Shape 30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301" name="Shape 301"/>
          <p:cNvGrpSpPr/>
          <p:nvPr/>
        </p:nvGrpSpPr>
        <p:grpSpPr>
          <a:xfrm>
            <a:off x="4627512" y="2871375"/>
            <a:ext cx="482050" cy="456000"/>
            <a:chOff x="4526750" y="456350"/>
            <a:chExt cx="482050" cy="456000"/>
          </a:xfrm>
        </p:grpSpPr>
        <p:sp>
          <p:nvSpPr>
            <p:cNvPr id="302" name="Shape 302"/>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303" name="Shape 303"/>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Card Application</a:t>
            </a:r>
          </a:p>
        </p:txBody>
      </p:sp>
      <p:pic>
        <p:nvPicPr>
          <p:cNvPr id="309" name="Shape 309"/>
          <p:cNvPicPr preferRelativeResize="0"/>
          <p:nvPr/>
        </p:nvPicPr>
        <p:blipFill>
          <a:blip r:embed="rId3">
            <a:alphaModFix/>
          </a:blip>
          <a:stretch>
            <a:fillRect/>
          </a:stretch>
        </p:blipFill>
        <p:spPr>
          <a:xfrm>
            <a:off x="311675" y="1155612"/>
            <a:ext cx="1983949" cy="1263884"/>
          </a:xfrm>
          <a:prstGeom prst="rect">
            <a:avLst/>
          </a:prstGeom>
          <a:noFill/>
          <a:ln cap="flat" cmpd="sng" w="9525">
            <a:solidFill>
              <a:srgbClr val="000000"/>
            </a:solidFill>
            <a:prstDash val="solid"/>
            <a:round/>
            <a:headEnd len="med" w="med" type="none"/>
            <a:tailEnd len="med" w="med" type="none"/>
          </a:ln>
        </p:spPr>
      </p:pic>
      <p:sp>
        <p:nvSpPr>
          <p:cNvPr id="310" name="Shape 310"/>
          <p:cNvSpPr txBox="1"/>
          <p:nvPr>
            <p:ph idx="4294967295" type="body"/>
          </p:nvPr>
        </p:nvSpPr>
        <p:spPr>
          <a:xfrm>
            <a:off x="311700" y="2183850"/>
            <a:ext cx="24555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1: Initial application page draft</a:t>
            </a:r>
          </a:p>
        </p:txBody>
      </p:sp>
      <p:sp>
        <p:nvSpPr>
          <p:cNvPr id="311" name="Shape 311"/>
          <p:cNvSpPr/>
          <p:nvPr/>
        </p:nvSpPr>
        <p:spPr>
          <a:xfrm>
            <a:off x="-140525" y="-93700"/>
            <a:ext cx="9284400" cy="5237100"/>
          </a:xfrm>
          <a:prstGeom prst="rect">
            <a:avLst/>
          </a:prstGeom>
          <a:solidFill>
            <a:srgbClr val="FBF9F7">
              <a:alpha val="65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2" name="Shape 312"/>
          <p:cNvSpPr/>
          <p:nvPr/>
        </p:nvSpPr>
        <p:spPr>
          <a:xfrm rot="-298545">
            <a:off x="5190251" y="22248"/>
            <a:ext cx="5458068" cy="4847355"/>
          </a:xfrm>
          <a:prstGeom prst="snip2DiagRect">
            <a:avLst>
              <a:gd fmla="val 0" name="adj1"/>
              <a:gd fmla="val 16667" name="adj2"/>
            </a:avLst>
          </a:prstGeom>
          <a:solidFill>
            <a:srgbClr val="AB0000"/>
          </a:solidFill>
          <a:ln>
            <a:noFill/>
          </a:ln>
        </p:spPr>
        <p:txBody>
          <a:bodyPr anchorCtr="0" anchor="ctr" bIns="91425" lIns="91425" rIns="91425" tIns="91425">
            <a:noAutofit/>
          </a:bodyPr>
          <a:lstStyle/>
          <a:p>
            <a:pPr lvl="0" rtl="0">
              <a:lnSpc>
                <a:spcPct val="100000"/>
              </a:lnSpc>
              <a:spcBef>
                <a:spcPts val="0"/>
              </a:spcBef>
              <a:buNone/>
            </a:pPr>
            <a:r>
              <a:rPr lang="en" sz="3000">
                <a:solidFill>
                  <a:srgbClr val="FFFFFF"/>
                </a:solidFill>
                <a:latin typeface="Varela Round"/>
                <a:ea typeface="Varela Round"/>
                <a:cs typeface="Varela Round"/>
                <a:sym typeface="Varela Round"/>
              </a:rPr>
              <a:t>Literature Review</a:t>
            </a:r>
          </a:p>
          <a:p>
            <a:pPr lvl="0" rtl="0">
              <a:lnSpc>
                <a:spcPct val="100000"/>
              </a:lnSpc>
              <a:spcBef>
                <a:spcPts val="0"/>
              </a:spcBef>
              <a:buNone/>
            </a:pPr>
            <a:r>
              <a:rPr lang="en" sz="1800">
                <a:solidFill>
                  <a:srgbClr val="FFFFFF"/>
                </a:solidFill>
                <a:latin typeface="Varela Round"/>
                <a:ea typeface="Varela Round"/>
                <a:cs typeface="Varela Round"/>
                <a:sym typeface="Varela Round"/>
              </a:rPr>
              <a:t>Navigation System</a:t>
            </a: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rPr lang="en">
                <a:solidFill>
                  <a:srgbClr val="FFFFFF"/>
                </a:solidFill>
                <a:latin typeface="Varela Round"/>
                <a:ea typeface="Varela Round"/>
                <a:cs typeface="Varela Round"/>
                <a:sym typeface="Varela Round"/>
              </a:rPr>
              <a:t>Research Paper by Shandong University</a:t>
            </a: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a:solidFill>
                <a:srgbClr val="FFFFFF"/>
              </a:solidFill>
              <a:latin typeface="Varela Round"/>
              <a:ea typeface="Varela Round"/>
              <a:cs typeface="Varela Round"/>
              <a:sym typeface="Varela Round"/>
            </a:endParaRPr>
          </a:p>
        </p:txBody>
      </p:sp>
      <p:pic>
        <p:nvPicPr>
          <p:cNvPr id="313" name="Shape 313"/>
          <p:cNvPicPr preferRelativeResize="0"/>
          <p:nvPr/>
        </p:nvPicPr>
        <p:blipFill>
          <a:blip r:embed="rId4">
            <a:alphaModFix/>
          </a:blip>
          <a:stretch>
            <a:fillRect/>
          </a:stretch>
        </p:blipFill>
        <p:spPr>
          <a:xfrm rot="-296483">
            <a:off x="5702316" y="1893699"/>
            <a:ext cx="3561741" cy="130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Card Application</a:t>
            </a:r>
          </a:p>
        </p:txBody>
      </p:sp>
      <p:pic>
        <p:nvPicPr>
          <p:cNvPr id="319" name="Shape 319"/>
          <p:cNvPicPr preferRelativeResize="0"/>
          <p:nvPr/>
        </p:nvPicPr>
        <p:blipFill>
          <a:blip r:embed="rId3">
            <a:alphaModFix/>
          </a:blip>
          <a:stretch>
            <a:fillRect/>
          </a:stretch>
        </p:blipFill>
        <p:spPr>
          <a:xfrm>
            <a:off x="311675" y="1155612"/>
            <a:ext cx="1983949" cy="1263884"/>
          </a:xfrm>
          <a:prstGeom prst="rect">
            <a:avLst/>
          </a:prstGeom>
          <a:noFill/>
          <a:ln cap="flat" cmpd="sng" w="9525">
            <a:solidFill>
              <a:srgbClr val="000000"/>
            </a:solidFill>
            <a:prstDash val="solid"/>
            <a:round/>
            <a:headEnd len="med" w="med" type="none"/>
            <a:tailEnd len="med" w="med" type="none"/>
          </a:ln>
        </p:spPr>
      </p:pic>
      <p:sp>
        <p:nvSpPr>
          <p:cNvPr id="320" name="Shape 320"/>
          <p:cNvSpPr txBox="1"/>
          <p:nvPr>
            <p:ph idx="4294967295" type="body"/>
          </p:nvPr>
        </p:nvSpPr>
        <p:spPr>
          <a:xfrm>
            <a:off x="311700" y="2183850"/>
            <a:ext cx="24555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1: Initial application page draft</a:t>
            </a:r>
          </a:p>
        </p:txBody>
      </p:sp>
      <p:pic>
        <p:nvPicPr>
          <p:cNvPr id="321" name="Shape 321"/>
          <p:cNvPicPr preferRelativeResize="0"/>
          <p:nvPr/>
        </p:nvPicPr>
        <p:blipFill rotWithShape="1">
          <a:blip r:embed="rId4">
            <a:alphaModFix/>
          </a:blip>
          <a:srcRect b="0" l="0" r="14464" t="0"/>
          <a:stretch/>
        </p:blipFill>
        <p:spPr>
          <a:xfrm>
            <a:off x="3826975" y="1155625"/>
            <a:ext cx="1901998" cy="1263874"/>
          </a:xfrm>
          <a:prstGeom prst="rect">
            <a:avLst/>
          </a:prstGeom>
          <a:noFill/>
          <a:ln cap="flat" cmpd="sng" w="9525">
            <a:solidFill>
              <a:srgbClr val="000000"/>
            </a:solidFill>
            <a:prstDash val="solid"/>
            <a:round/>
            <a:headEnd len="med" w="med" type="none"/>
            <a:tailEnd len="med" w="med" type="none"/>
          </a:ln>
        </p:spPr>
      </p:pic>
      <p:pic>
        <p:nvPicPr>
          <p:cNvPr id="322" name="Shape 322"/>
          <p:cNvPicPr preferRelativeResize="0"/>
          <p:nvPr/>
        </p:nvPicPr>
        <p:blipFill>
          <a:blip r:embed="rId5">
            <a:alphaModFix/>
          </a:blip>
          <a:stretch>
            <a:fillRect/>
          </a:stretch>
        </p:blipFill>
        <p:spPr>
          <a:xfrm>
            <a:off x="5728974" y="1155625"/>
            <a:ext cx="1983951" cy="1263875"/>
          </a:xfrm>
          <a:prstGeom prst="rect">
            <a:avLst/>
          </a:prstGeom>
          <a:noFill/>
          <a:ln cap="flat" cmpd="sng" w="9525">
            <a:solidFill>
              <a:srgbClr val="000000"/>
            </a:solidFill>
            <a:prstDash val="solid"/>
            <a:round/>
            <a:headEnd len="med" w="med" type="none"/>
            <a:tailEnd len="med" w="med" type="none"/>
          </a:ln>
        </p:spPr>
      </p:pic>
      <p:sp>
        <p:nvSpPr>
          <p:cNvPr id="323" name="Shape 323"/>
          <p:cNvSpPr txBox="1"/>
          <p:nvPr>
            <p:ph idx="4294967295" type="body"/>
          </p:nvPr>
        </p:nvSpPr>
        <p:spPr>
          <a:xfrm>
            <a:off x="3791075" y="2210650"/>
            <a:ext cx="39219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2: Mock up of Application UI</a:t>
            </a:r>
          </a:p>
        </p:txBody>
      </p:sp>
      <p:pic>
        <p:nvPicPr>
          <p:cNvPr id="324" name="Shape 324"/>
          <p:cNvPicPr preferRelativeResize="0"/>
          <p:nvPr/>
        </p:nvPicPr>
        <p:blipFill>
          <a:blip r:embed="rId6">
            <a:alphaModFix/>
          </a:blip>
          <a:stretch>
            <a:fillRect/>
          </a:stretch>
        </p:blipFill>
        <p:spPr>
          <a:xfrm>
            <a:off x="5728974" y="3134700"/>
            <a:ext cx="1983949" cy="1263874"/>
          </a:xfrm>
          <a:prstGeom prst="rect">
            <a:avLst/>
          </a:prstGeom>
          <a:noFill/>
          <a:ln cap="flat" cmpd="sng" w="9525">
            <a:solidFill>
              <a:srgbClr val="000000"/>
            </a:solidFill>
            <a:prstDash val="solid"/>
            <a:round/>
            <a:headEnd len="med" w="med" type="none"/>
            <a:tailEnd len="med" w="med" type="none"/>
          </a:ln>
        </p:spPr>
      </p:pic>
      <p:sp>
        <p:nvSpPr>
          <p:cNvPr id="325" name="Shape 325"/>
          <p:cNvSpPr txBox="1"/>
          <p:nvPr>
            <p:ph idx="4294967295" type="body"/>
          </p:nvPr>
        </p:nvSpPr>
        <p:spPr>
          <a:xfrm>
            <a:off x="5728975" y="4145825"/>
            <a:ext cx="29580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3: Application prototype</a:t>
            </a:r>
          </a:p>
        </p:txBody>
      </p:sp>
      <p:pic>
        <p:nvPicPr>
          <p:cNvPr id="326" name="Shape 326"/>
          <p:cNvPicPr preferRelativeResize="0"/>
          <p:nvPr/>
        </p:nvPicPr>
        <p:blipFill>
          <a:blip r:embed="rId7">
            <a:alphaModFix/>
          </a:blip>
          <a:stretch>
            <a:fillRect/>
          </a:stretch>
        </p:blipFill>
        <p:spPr>
          <a:xfrm>
            <a:off x="311700" y="3134700"/>
            <a:ext cx="1983950" cy="1263869"/>
          </a:xfrm>
          <a:prstGeom prst="rect">
            <a:avLst/>
          </a:prstGeom>
          <a:noFill/>
          <a:ln cap="flat" cmpd="sng" w="9525">
            <a:solidFill>
              <a:srgbClr val="000000"/>
            </a:solidFill>
            <a:prstDash val="solid"/>
            <a:round/>
            <a:headEnd len="med" w="med" type="none"/>
            <a:tailEnd len="med" w="med" type="none"/>
          </a:ln>
        </p:spPr>
      </p:pic>
      <p:pic>
        <p:nvPicPr>
          <p:cNvPr id="327" name="Shape 327"/>
          <p:cNvPicPr preferRelativeResize="0"/>
          <p:nvPr/>
        </p:nvPicPr>
        <p:blipFill>
          <a:blip r:embed="rId8">
            <a:alphaModFix/>
          </a:blip>
          <a:stretch>
            <a:fillRect/>
          </a:stretch>
        </p:blipFill>
        <p:spPr>
          <a:xfrm>
            <a:off x="2262601" y="3134700"/>
            <a:ext cx="1807123" cy="1263874"/>
          </a:xfrm>
          <a:prstGeom prst="rect">
            <a:avLst/>
          </a:prstGeom>
          <a:noFill/>
          <a:ln cap="flat" cmpd="sng" w="9525">
            <a:solidFill>
              <a:srgbClr val="000000"/>
            </a:solidFill>
            <a:prstDash val="solid"/>
            <a:round/>
            <a:headEnd len="med" w="med" type="none"/>
            <a:tailEnd len="med" w="med" type="none"/>
          </a:ln>
        </p:spPr>
      </p:pic>
      <p:sp>
        <p:nvSpPr>
          <p:cNvPr id="328" name="Shape 328"/>
          <p:cNvSpPr txBox="1"/>
          <p:nvPr>
            <p:ph idx="4294967295" type="body"/>
          </p:nvPr>
        </p:nvSpPr>
        <p:spPr>
          <a:xfrm>
            <a:off x="311700" y="4145825"/>
            <a:ext cx="3479400" cy="623400"/>
          </a:xfrm>
          <a:prstGeom prst="rect">
            <a:avLst/>
          </a:prstGeom>
        </p:spPr>
        <p:txBody>
          <a:bodyPr anchorCtr="0" anchor="t" bIns="91425" lIns="91425" rIns="91425" tIns="91425">
            <a:noAutofit/>
          </a:bodyPr>
          <a:lstStyle/>
          <a:p>
            <a:pPr lvl="0" rtl="0">
              <a:spcBef>
                <a:spcPts val="1600"/>
              </a:spcBef>
              <a:spcAft>
                <a:spcPts val="400"/>
              </a:spcAft>
              <a:buClr>
                <a:schemeClr val="dk1"/>
              </a:buClr>
              <a:buSzPct val="78571"/>
              <a:buFont typeface="Arial"/>
              <a:buNone/>
            </a:pPr>
            <a:r>
              <a:rPr lang="en" sz="1400">
                <a:solidFill>
                  <a:srgbClr val="434343"/>
                </a:solidFill>
                <a:latin typeface="Varela Round"/>
                <a:ea typeface="Varela Round"/>
                <a:cs typeface="Varela Round"/>
                <a:sym typeface="Varela Round"/>
              </a:rPr>
              <a:t>Stage 4: Functional application prototype v2</a:t>
            </a:r>
          </a:p>
        </p:txBody>
      </p:sp>
      <p:sp>
        <p:nvSpPr>
          <p:cNvPr id="329" name="Shape 329"/>
          <p:cNvSpPr/>
          <p:nvPr/>
        </p:nvSpPr>
        <p:spPr>
          <a:xfrm>
            <a:off x="2899150" y="1691087"/>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sp>
        <p:nvSpPr>
          <p:cNvPr id="330" name="Shape 330"/>
          <p:cNvSpPr/>
          <p:nvPr/>
        </p:nvSpPr>
        <p:spPr>
          <a:xfrm rot="10800000">
            <a:off x="4737200" y="3739850"/>
            <a:ext cx="324300" cy="1929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sp>
        <p:nvSpPr>
          <p:cNvPr id="331" name="Shape 331"/>
          <p:cNvSpPr/>
          <p:nvPr/>
        </p:nvSpPr>
        <p:spPr>
          <a:xfrm>
            <a:off x="8165450" y="2514250"/>
            <a:ext cx="419400" cy="678300"/>
          </a:xfrm>
          <a:prstGeom prst="curvedLeftArrow">
            <a:avLst>
              <a:gd fmla="val 25000" name="adj1"/>
              <a:gd fmla="val 50000" name="adj2"/>
              <a:gd fmla="val 25000" name="adj3"/>
            </a:avLst>
          </a:prstGeom>
          <a:solidFill>
            <a:srgbClr val="AB0000"/>
          </a:solidFill>
          <a:ln>
            <a:noFill/>
          </a:ln>
        </p:spPr>
        <p:txBody>
          <a:bodyPr anchorCtr="0" anchor="ctr" bIns="91425" lIns="91425" rIns="91425" tIns="91425">
            <a:noAutofit/>
          </a:bodyPr>
          <a:lstStyle/>
          <a:p>
            <a:pPr lvl="0">
              <a:spcBef>
                <a:spcPts val="0"/>
              </a:spcBef>
              <a:buNone/>
            </a:pPr>
            <a:r>
              <a:t/>
            </a:r>
            <a:endParaRPr/>
          </a:p>
        </p:txBody>
      </p:sp>
      <p:grpSp>
        <p:nvGrpSpPr>
          <p:cNvPr id="332" name="Shape 332"/>
          <p:cNvGrpSpPr/>
          <p:nvPr/>
        </p:nvGrpSpPr>
        <p:grpSpPr>
          <a:xfrm>
            <a:off x="2820262" y="1235087"/>
            <a:ext cx="482050" cy="456000"/>
            <a:chOff x="4526750" y="456350"/>
            <a:chExt cx="482050" cy="456000"/>
          </a:xfrm>
        </p:grpSpPr>
        <p:sp>
          <p:nvSpPr>
            <p:cNvPr id="333" name="Shape 333"/>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334" name="Shape 334"/>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335" name="Shape 335"/>
          <p:cNvGrpSpPr/>
          <p:nvPr/>
        </p:nvGrpSpPr>
        <p:grpSpPr>
          <a:xfrm>
            <a:off x="4658325" y="3932737"/>
            <a:ext cx="482050" cy="456000"/>
            <a:chOff x="4526750" y="456350"/>
            <a:chExt cx="482050" cy="456000"/>
          </a:xfrm>
        </p:grpSpPr>
        <p:sp>
          <p:nvSpPr>
            <p:cNvPr id="336" name="Shape 336"/>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337" name="Shape 337"/>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UF</a:t>
              </a:r>
            </a:p>
          </p:txBody>
        </p:sp>
      </p:grpSp>
      <p:grpSp>
        <p:nvGrpSpPr>
          <p:cNvPr id="338" name="Shape 338"/>
          <p:cNvGrpSpPr/>
          <p:nvPr/>
        </p:nvGrpSpPr>
        <p:grpSpPr>
          <a:xfrm>
            <a:off x="7759600" y="2625387"/>
            <a:ext cx="482050" cy="456000"/>
            <a:chOff x="4526750" y="456350"/>
            <a:chExt cx="482050" cy="456000"/>
          </a:xfrm>
        </p:grpSpPr>
        <p:sp>
          <p:nvSpPr>
            <p:cNvPr id="339" name="Shape 339"/>
            <p:cNvSpPr/>
            <p:nvPr/>
          </p:nvSpPr>
          <p:spPr>
            <a:xfrm>
              <a:off x="4526750" y="456350"/>
              <a:ext cx="456000" cy="456000"/>
            </a:xfrm>
            <a:prstGeom prst="star8">
              <a:avLst>
                <a:gd fmla="val 37500" name="adj"/>
              </a:avLst>
            </a:prstGeom>
            <a:solidFill>
              <a:srgbClr val="FBF9F7"/>
            </a:solid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1000">
                <a:solidFill>
                  <a:srgbClr val="AB0000"/>
                </a:solidFill>
                <a:latin typeface="Droid Sans"/>
                <a:ea typeface="Droid Sans"/>
                <a:cs typeface="Droid Sans"/>
                <a:sym typeface="Droid Sans"/>
              </a:endParaRPr>
            </a:p>
          </p:txBody>
        </p:sp>
        <p:sp>
          <p:nvSpPr>
            <p:cNvPr id="340" name="Shape 340"/>
            <p:cNvSpPr txBox="1"/>
            <p:nvPr/>
          </p:nvSpPr>
          <p:spPr>
            <a:xfrm>
              <a:off x="4552800" y="493025"/>
              <a:ext cx="456000" cy="324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AB0000"/>
                  </a:solidFill>
                  <a:latin typeface="Droid Sans"/>
                  <a:ea typeface="Droid Sans"/>
                  <a:cs typeface="Droid Sans"/>
                  <a:sym typeface="Droid Sans"/>
                </a:rPr>
                <a:t>HI</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Card Information</a:t>
            </a:r>
          </a:p>
        </p:txBody>
      </p:sp>
      <p:sp>
        <p:nvSpPr>
          <p:cNvPr id="346" name="Shape 346"/>
          <p:cNvSpPr txBox="1"/>
          <p:nvPr/>
        </p:nvSpPr>
        <p:spPr>
          <a:xfrm>
            <a:off x="4547375" y="1148950"/>
            <a:ext cx="4026600" cy="317100"/>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595959"/>
              </a:solidFill>
              <a:latin typeface="Droid Sans"/>
              <a:ea typeface="Droid Sans"/>
              <a:cs typeface="Droid Sans"/>
              <a:sym typeface="Droid Sans"/>
            </a:endParaRPr>
          </a:p>
        </p:txBody>
      </p:sp>
      <p:pic>
        <p:nvPicPr>
          <p:cNvPr id="347" name="Shape 347"/>
          <p:cNvPicPr preferRelativeResize="0"/>
          <p:nvPr/>
        </p:nvPicPr>
        <p:blipFill>
          <a:blip r:embed="rId3">
            <a:alphaModFix/>
          </a:blip>
          <a:stretch>
            <a:fillRect/>
          </a:stretch>
        </p:blipFill>
        <p:spPr>
          <a:xfrm>
            <a:off x="328175" y="1622750"/>
            <a:ext cx="3289198" cy="3105475"/>
          </a:xfrm>
          <a:prstGeom prst="rect">
            <a:avLst/>
          </a:prstGeom>
          <a:noFill/>
          <a:ln cap="flat" cmpd="sng" w="9525">
            <a:solidFill>
              <a:schemeClr val="dk2"/>
            </a:solidFill>
            <a:prstDash val="solid"/>
            <a:round/>
            <a:headEnd len="med" w="med" type="none"/>
            <a:tailEnd len="med" w="med" type="none"/>
          </a:ln>
        </p:spPr>
      </p:pic>
      <p:sp>
        <p:nvSpPr>
          <p:cNvPr id="348" name="Shape 348"/>
          <p:cNvSpPr txBox="1"/>
          <p:nvPr/>
        </p:nvSpPr>
        <p:spPr>
          <a:xfrm>
            <a:off x="251975" y="1148950"/>
            <a:ext cx="3557100" cy="397200"/>
          </a:xfrm>
          <a:prstGeom prst="rect">
            <a:avLst/>
          </a:prstGeom>
          <a:noFill/>
          <a:ln>
            <a:noFill/>
          </a:ln>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Information Scattered and  Overwhelming</a:t>
            </a:r>
          </a:p>
        </p:txBody>
      </p:sp>
      <p:sp>
        <p:nvSpPr>
          <p:cNvPr id="349" name="Shape 349"/>
          <p:cNvSpPr/>
          <p:nvPr/>
        </p:nvSpPr>
        <p:spPr>
          <a:xfrm>
            <a:off x="-70200" y="-46800"/>
            <a:ext cx="9284400" cy="5237100"/>
          </a:xfrm>
          <a:prstGeom prst="rect">
            <a:avLst/>
          </a:prstGeom>
          <a:solidFill>
            <a:srgbClr val="FBF9F7">
              <a:alpha val="65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0" name="Shape 350"/>
          <p:cNvSpPr/>
          <p:nvPr/>
        </p:nvSpPr>
        <p:spPr>
          <a:xfrm rot="-298545">
            <a:off x="5190251" y="22248"/>
            <a:ext cx="5458068" cy="4847355"/>
          </a:xfrm>
          <a:prstGeom prst="snip2DiagRect">
            <a:avLst>
              <a:gd fmla="val 0" name="adj1"/>
              <a:gd fmla="val 16667" name="adj2"/>
            </a:avLst>
          </a:prstGeom>
          <a:solidFill>
            <a:srgbClr val="AB0000"/>
          </a:solidFill>
          <a:ln>
            <a:noFill/>
          </a:ln>
        </p:spPr>
        <p:txBody>
          <a:bodyPr anchorCtr="0" anchor="ctr" bIns="91425" lIns="91425" rIns="91425" tIns="91425">
            <a:noAutofit/>
          </a:bodyPr>
          <a:lstStyle/>
          <a:p>
            <a:pPr lvl="0" rtl="0">
              <a:lnSpc>
                <a:spcPct val="100000"/>
              </a:lnSpc>
              <a:spcBef>
                <a:spcPts val="0"/>
              </a:spcBef>
              <a:buNone/>
            </a:pPr>
            <a:r>
              <a:rPr lang="en" sz="3000">
                <a:solidFill>
                  <a:srgbClr val="FFFFFF"/>
                </a:solidFill>
                <a:latin typeface="Varela Round"/>
                <a:ea typeface="Varela Round"/>
                <a:cs typeface="Varela Round"/>
                <a:sym typeface="Varela Round"/>
              </a:rPr>
              <a:t>Literature Review</a:t>
            </a:r>
          </a:p>
          <a:p>
            <a:pPr lvl="0" rtl="0">
              <a:lnSpc>
                <a:spcPct val="100000"/>
              </a:lnSpc>
              <a:spcBef>
                <a:spcPts val="0"/>
              </a:spcBef>
              <a:buNone/>
            </a:pPr>
            <a:r>
              <a:rPr lang="en" sz="1800">
                <a:solidFill>
                  <a:srgbClr val="FFFFFF"/>
                </a:solidFill>
                <a:latin typeface="Varela Round"/>
                <a:ea typeface="Varela Round"/>
                <a:cs typeface="Varela Round"/>
                <a:sym typeface="Varela Round"/>
              </a:rPr>
              <a:t>Query Aspect </a:t>
            </a:r>
          </a:p>
          <a:p>
            <a:pPr lvl="0" rtl="0">
              <a:lnSpc>
                <a:spcPct val="100000"/>
              </a:lnSpc>
              <a:spcBef>
                <a:spcPts val="0"/>
              </a:spcBef>
              <a:buNone/>
            </a:pPr>
            <a:r>
              <a:t/>
            </a:r>
            <a:endParaRPr sz="1800">
              <a:solidFill>
                <a:srgbClr val="FFFFFF"/>
              </a:solidFill>
              <a:latin typeface="Varela Round"/>
              <a:ea typeface="Varela Round"/>
              <a:cs typeface="Varela Round"/>
              <a:sym typeface="Varela Round"/>
            </a:endParaRPr>
          </a:p>
          <a:p>
            <a:pPr lvl="0" rtl="0">
              <a:lnSpc>
                <a:spcPct val="100000"/>
              </a:lnSpc>
              <a:spcBef>
                <a:spcPts val="0"/>
              </a:spcBef>
              <a:buNone/>
            </a:pPr>
            <a:r>
              <a:rPr lang="en">
                <a:solidFill>
                  <a:srgbClr val="FFFFFF"/>
                </a:solidFill>
                <a:latin typeface="Varela Round"/>
                <a:ea typeface="Varela Round"/>
                <a:cs typeface="Varela Round"/>
                <a:sym typeface="Varela Round"/>
              </a:rPr>
              <a:t>Research Paper by RMIT University</a:t>
            </a: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0"/>
              </a:spcBef>
              <a:buNone/>
            </a:pPr>
            <a:r>
              <a:t/>
            </a:r>
            <a:endParaRPr>
              <a:solidFill>
                <a:srgbClr val="FFFFFF"/>
              </a:solidFill>
              <a:latin typeface="Varela Round"/>
              <a:ea typeface="Varela Round"/>
              <a:cs typeface="Varela Round"/>
              <a:sym typeface="Varela Round"/>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sz="1600">
              <a:solidFill>
                <a:schemeClr val="dk1"/>
              </a:solidFill>
              <a:latin typeface="Times New Roman"/>
              <a:ea typeface="Times New Roman"/>
              <a:cs typeface="Times New Roman"/>
              <a:sym typeface="Times New Roman"/>
            </a:endParaRPr>
          </a:p>
          <a:p>
            <a:pPr lvl="0" rtl="0">
              <a:lnSpc>
                <a:spcPct val="100000"/>
              </a:lnSpc>
              <a:spcBef>
                <a:spcPts val="1600"/>
              </a:spcBef>
              <a:spcAft>
                <a:spcPts val="400"/>
              </a:spcAft>
              <a:buNone/>
            </a:pPr>
            <a:r>
              <a:t/>
            </a:r>
            <a:endParaRPr>
              <a:solidFill>
                <a:srgbClr val="FFFFFF"/>
              </a:solidFill>
              <a:latin typeface="Varela Round"/>
              <a:ea typeface="Varela Round"/>
              <a:cs typeface="Varela Round"/>
              <a:sym typeface="Varela Round"/>
            </a:endParaRPr>
          </a:p>
        </p:txBody>
      </p:sp>
      <p:pic>
        <p:nvPicPr>
          <p:cNvPr id="351" name="Shape 351"/>
          <p:cNvPicPr preferRelativeResize="0"/>
          <p:nvPr/>
        </p:nvPicPr>
        <p:blipFill>
          <a:blip r:embed="rId4">
            <a:alphaModFix/>
          </a:blip>
          <a:stretch>
            <a:fillRect/>
          </a:stretch>
        </p:blipFill>
        <p:spPr>
          <a:xfrm rot="-304883">
            <a:off x="5779449" y="1863734"/>
            <a:ext cx="3584476" cy="23880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Card Information</a:t>
            </a:r>
          </a:p>
        </p:txBody>
      </p:sp>
      <p:pic>
        <p:nvPicPr>
          <p:cNvPr id="357" name="Shape 357"/>
          <p:cNvPicPr preferRelativeResize="0"/>
          <p:nvPr/>
        </p:nvPicPr>
        <p:blipFill>
          <a:blip r:embed="rId3">
            <a:alphaModFix/>
          </a:blip>
          <a:stretch>
            <a:fillRect/>
          </a:stretch>
        </p:blipFill>
        <p:spPr>
          <a:xfrm>
            <a:off x="4656137" y="1597275"/>
            <a:ext cx="3809080" cy="3105474"/>
          </a:xfrm>
          <a:prstGeom prst="rect">
            <a:avLst/>
          </a:prstGeom>
          <a:noFill/>
          <a:ln cap="flat" cmpd="sng" w="9525">
            <a:solidFill>
              <a:srgbClr val="000000"/>
            </a:solidFill>
            <a:prstDash val="solid"/>
            <a:round/>
            <a:headEnd len="med" w="med" type="none"/>
            <a:tailEnd len="med" w="med" type="none"/>
          </a:ln>
        </p:spPr>
      </p:pic>
      <p:sp>
        <p:nvSpPr>
          <p:cNvPr id="358" name="Shape 358"/>
          <p:cNvSpPr txBox="1"/>
          <p:nvPr/>
        </p:nvSpPr>
        <p:spPr>
          <a:xfrm>
            <a:off x="4547375" y="1148950"/>
            <a:ext cx="4026600" cy="317100"/>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595959"/>
              </a:solidFill>
              <a:latin typeface="Droid Sans"/>
              <a:ea typeface="Droid Sans"/>
              <a:cs typeface="Droid Sans"/>
              <a:sym typeface="Droid Sans"/>
            </a:endParaRPr>
          </a:p>
        </p:txBody>
      </p:sp>
      <p:pic>
        <p:nvPicPr>
          <p:cNvPr id="359" name="Shape 359"/>
          <p:cNvPicPr preferRelativeResize="0"/>
          <p:nvPr/>
        </p:nvPicPr>
        <p:blipFill>
          <a:blip r:embed="rId4">
            <a:alphaModFix/>
          </a:blip>
          <a:stretch>
            <a:fillRect/>
          </a:stretch>
        </p:blipFill>
        <p:spPr>
          <a:xfrm>
            <a:off x="328175" y="1622750"/>
            <a:ext cx="3289198" cy="3105475"/>
          </a:xfrm>
          <a:prstGeom prst="rect">
            <a:avLst/>
          </a:prstGeom>
          <a:noFill/>
          <a:ln cap="flat" cmpd="sng" w="9525">
            <a:solidFill>
              <a:schemeClr val="dk2"/>
            </a:solidFill>
            <a:prstDash val="solid"/>
            <a:round/>
            <a:headEnd len="med" w="med" type="none"/>
            <a:tailEnd len="med" w="med" type="none"/>
          </a:ln>
        </p:spPr>
      </p:pic>
      <p:sp>
        <p:nvSpPr>
          <p:cNvPr id="360" name="Shape 360"/>
          <p:cNvSpPr txBox="1"/>
          <p:nvPr/>
        </p:nvSpPr>
        <p:spPr>
          <a:xfrm>
            <a:off x="251975" y="1148950"/>
            <a:ext cx="3557100" cy="397200"/>
          </a:xfrm>
          <a:prstGeom prst="rect">
            <a:avLst/>
          </a:prstGeom>
          <a:noFill/>
          <a:ln>
            <a:noFill/>
          </a:ln>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Information Scattered and  Overwhelming</a:t>
            </a:r>
          </a:p>
        </p:txBody>
      </p:sp>
      <p:sp>
        <p:nvSpPr>
          <p:cNvPr id="361" name="Shape 361"/>
          <p:cNvSpPr/>
          <p:nvPr/>
        </p:nvSpPr>
        <p:spPr>
          <a:xfrm>
            <a:off x="3974625" y="2638732"/>
            <a:ext cx="324300" cy="317100"/>
          </a:xfrm>
          <a:prstGeom prst="rightArrow">
            <a:avLst>
              <a:gd fmla="val 48861" name="adj1"/>
              <a:gd fmla="val 29012" name="adj2"/>
            </a:avLst>
          </a:prstGeom>
          <a:solidFill>
            <a:srgbClr val="AB0000"/>
          </a:solidFill>
          <a:ln>
            <a:noFill/>
          </a:ln>
        </p:spPr>
        <p:txBody>
          <a:bodyPr anchorCtr="0" anchor="ctr" bIns="91425" lIns="91425" rIns="91425" tIns="91425">
            <a:noAutofit/>
          </a:bodyPr>
          <a:lstStyle/>
          <a:p>
            <a:pPr lvl="0" rtl="0">
              <a:spcBef>
                <a:spcPts val="0"/>
              </a:spcBef>
              <a:buNone/>
            </a:pPr>
            <a:r>
              <a:t/>
            </a:r>
            <a:endParaRPr/>
          </a:p>
        </p:txBody>
      </p:sp>
      <p:sp>
        <p:nvSpPr>
          <p:cNvPr id="362" name="Shape 362"/>
          <p:cNvSpPr txBox="1"/>
          <p:nvPr/>
        </p:nvSpPr>
        <p:spPr>
          <a:xfrm>
            <a:off x="4656150" y="1032700"/>
            <a:ext cx="3694200" cy="397200"/>
          </a:xfrm>
          <a:prstGeom prst="rect">
            <a:avLst/>
          </a:prstGeom>
          <a:noFill/>
          <a:ln>
            <a:noFill/>
          </a:ln>
        </p:spPr>
        <p:txBody>
          <a:bodyPr anchorCtr="0" anchor="t" bIns="91425" lIns="91425" rIns="91425" tIns="91425">
            <a:noAutofit/>
          </a:bodyPr>
          <a:lstStyle/>
          <a:p>
            <a:pPr lvl="0">
              <a:spcBef>
                <a:spcPts val="0"/>
              </a:spcBef>
              <a:buNone/>
            </a:pPr>
            <a:r>
              <a:rPr lang="en">
                <a:solidFill>
                  <a:srgbClr val="595959"/>
                </a:solidFill>
                <a:latin typeface="Droid Sans"/>
                <a:ea typeface="Droid Sans"/>
                <a:cs typeface="Droid Sans"/>
                <a:sym typeface="Droid Sans"/>
              </a:rPr>
              <a:t>Query Aspect:</a:t>
            </a:r>
          </a:p>
          <a:p>
            <a:pPr lvl="0">
              <a:spcBef>
                <a:spcPts val="0"/>
              </a:spcBef>
              <a:buClr>
                <a:schemeClr val="dk1"/>
              </a:buClr>
              <a:buFont typeface="Arial"/>
              <a:buNone/>
            </a:pPr>
            <a:r>
              <a:rPr lang="en">
                <a:solidFill>
                  <a:schemeClr val="dk2"/>
                </a:solidFill>
                <a:latin typeface="Droid Sans"/>
                <a:ea typeface="Droid Sans"/>
                <a:cs typeface="Droid Sans"/>
                <a:sym typeface="Droid Sans"/>
              </a:rPr>
              <a:t>Administration  -&gt;  Benefits  -&gt;  Possibilities</a:t>
            </a:r>
          </a:p>
          <a:p>
            <a:pPr lvl="0" rtl="0">
              <a:spcBef>
                <a:spcPts val="0"/>
              </a:spcBef>
              <a:buNone/>
            </a:pPr>
            <a:r>
              <a:t/>
            </a:r>
            <a:endParaRPr>
              <a:solidFill>
                <a:srgbClr val="595959"/>
              </a:solidFill>
              <a:latin typeface="Droid Sans"/>
              <a:ea typeface="Droid Sans"/>
              <a:cs typeface="Droid Sans"/>
              <a:sym typeface="Droid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p:nvPr/>
        </p:nvSpPr>
        <p:spPr>
          <a:xfrm>
            <a:off x="-2468225" y="0"/>
            <a:ext cx="5143500" cy="5143500"/>
          </a:xfrm>
          <a:prstGeom prst="ellipse">
            <a:avLst/>
          </a:prstGeom>
          <a:noFill/>
          <a:ln cap="flat" cmpd="sng" w="28575">
            <a:solidFill>
              <a:srgbClr val="AB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txBox="1"/>
          <p:nvPr>
            <p:ph idx="4294967295" type="title"/>
          </p:nvPr>
        </p:nvSpPr>
        <p:spPr>
          <a:xfrm rot="-5400000">
            <a:off x="54100" y="2285400"/>
            <a:ext cx="1820100" cy="572700"/>
          </a:xfrm>
          <a:prstGeom prst="rect">
            <a:avLst/>
          </a:prstGeom>
        </p:spPr>
        <p:txBody>
          <a:bodyPr anchorCtr="0" anchor="ctr" bIns="91425" lIns="91425" rIns="91425" tIns="91425">
            <a:noAutofit/>
          </a:bodyPr>
          <a:lstStyle/>
          <a:p>
            <a:pPr lvl="0" rtl="0" algn="ctr">
              <a:spcBef>
                <a:spcPts val="0"/>
              </a:spcBef>
              <a:buNone/>
            </a:pPr>
            <a:r>
              <a:rPr lang="en">
                <a:solidFill>
                  <a:srgbClr val="595959"/>
                </a:solidFill>
                <a:latin typeface="Droid Sans"/>
                <a:ea typeface="Droid Sans"/>
                <a:cs typeface="Droid Sans"/>
                <a:sym typeface="Droid Sans"/>
              </a:rPr>
              <a:t>Highlights</a:t>
            </a:r>
          </a:p>
        </p:txBody>
      </p:sp>
      <p:sp>
        <p:nvSpPr>
          <p:cNvPr id="65" name="Shape 65"/>
          <p:cNvSpPr/>
          <p:nvPr/>
        </p:nvSpPr>
        <p:spPr>
          <a:xfrm>
            <a:off x="1722725" y="3969975"/>
            <a:ext cx="631200" cy="6303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a:solidFill>
                  <a:srgbClr val="FBF9F7"/>
                </a:solidFill>
              </a:rPr>
              <a:t>5</a:t>
            </a:r>
          </a:p>
        </p:txBody>
      </p:sp>
      <p:sp>
        <p:nvSpPr>
          <p:cNvPr id="66" name="Shape 66"/>
          <p:cNvSpPr/>
          <p:nvPr/>
        </p:nvSpPr>
        <p:spPr>
          <a:xfrm>
            <a:off x="2217775" y="3158400"/>
            <a:ext cx="631200" cy="630300"/>
          </a:xfrm>
          <a:prstGeom prst="ellipse">
            <a:avLst/>
          </a:prstGeom>
          <a:solidFill>
            <a:srgbClr val="595959"/>
          </a:solidFill>
          <a:ln>
            <a:noFill/>
          </a:ln>
        </p:spPr>
        <p:txBody>
          <a:bodyPr anchorCtr="0" anchor="ctr" bIns="91425" lIns="91425" rIns="91425" tIns="91425">
            <a:noAutofit/>
          </a:bodyPr>
          <a:lstStyle/>
          <a:p>
            <a:pPr lvl="0" rtl="0" algn="ctr">
              <a:spcBef>
                <a:spcPts val="0"/>
              </a:spcBef>
              <a:buNone/>
            </a:pPr>
            <a:r>
              <a:rPr lang="en">
                <a:solidFill>
                  <a:srgbClr val="FBF9F7"/>
                </a:solidFill>
              </a:rPr>
              <a:t>4</a:t>
            </a:r>
          </a:p>
        </p:txBody>
      </p:sp>
      <p:sp>
        <p:nvSpPr>
          <p:cNvPr id="67" name="Shape 67"/>
          <p:cNvSpPr/>
          <p:nvPr/>
        </p:nvSpPr>
        <p:spPr>
          <a:xfrm>
            <a:off x="2353925" y="2227800"/>
            <a:ext cx="631200" cy="6303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a:solidFill>
                  <a:srgbClr val="FBF9F7"/>
                </a:solidFill>
              </a:rPr>
              <a:t>3</a:t>
            </a:r>
          </a:p>
        </p:txBody>
      </p:sp>
      <p:sp>
        <p:nvSpPr>
          <p:cNvPr id="68" name="Shape 68"/>
          <p:cNvSpPr/>
          <p:nvPr/>
        </p:nvSpPr>
        <p:spPr>
          <a:xfrm>
            <a:off x="2132775" y="1297200"/>
            <a:ext cx="631200" cy="630300"/>
          </a:xfrm>
          <a:prstGeom prst="ellipse">
            <a:avLst/>
          </a:prstGeom>
          <a:solidFill>
            <a:schemeClr val="dk2"/>
          </a:solidFill>
          <a:ln>
            <a:noFill/>
          </a:ln>
        </p:spPr>
        <p:txBody>
          <a:bodyPr anchorCtr="0" anchor="ctr" bIns="91425" lIns="91425" rIns="91425" tIns="91425">
            <a:noAutofit/>
          </a:bodyPr>
          <a:lstStyle/>
          <a:p>
            <a:pPr lvl="0" rtl="0" algn="ctr">
              <a:spcBef>
                <a:spcPts val="0"/>
              </a:spcBef>
              <a:buNone/>
            </a:pPr>
            <a:r>
              <a:rPr lang="en">
                <a:solidFill>
                  <a:srgbClr val="FBF9F7"/>
                </a:solidFill>
              </a:rPr>
              <a:t>2</a:t>
            </a:r>
          </a:p>
        </p:txBody>
      </p:sp>
      <p:sp>
        <p:nvSpPr>
          <p:cNvPr id="69" name="Shape 69"/>
          <p:cNvSpPr/>
          <p:nvPr/>
        </p:nvSpPr>
        <p:spPr>
          <a:xfrm>
            <a:off x="1722725" y="485625"/>
            <a:ext cx="631200" cy="6303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a:solidFill>
                  <a:srgbClr val="FBF9F7"/>
                </a:solidFill>
              </a:rPr>
              <a:t>1</a:t>
            </a:r>
          </a:p>
        </p:txBody>
      </p:sp>
      <p:sp>
        <p:nvSpPr>
          <p:cNvPr id="70" name="Shape 70"/>
          <p:cNvSpPr txBox="1"/>
          <p:nvPr/>
        </p:nvSpPr>
        <p:spPr>
          <a:xfrm>
            <a:off x="2887325" y="543225"/>
            <a:ext cx="2804100" cy="5727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rgbClr val="AB0000"/>
                </a:solidFill>
              </a:rPr>
              <a:t>Background</a:t>
            </a:r>
          </a:p>
          <a:p>
            <a:pPr lvl="0" rtl="0">
              <a:spcBef>
                <a:spcPts val="0"/>
              </a:spcBef>
              <a:buNone/>
            </a:pPr>
            <a:r>
              <a:t/>
            </a:r>
            <a:endParaRPr/>
          </a:p>
        </p:txBody>
      </p:sp>
      <p:sp>
        <p:nvSpPr>
          <p:cNvPr id="71" name="Shape 71"/>
          <p:cNvSpPr txBox="1"/>
          <p:nvPr/>
        </p:nvSpPr>
        <p:spPr>
          <a:xfrm>
            <a:off x="3518525" y="2337000"/>
            <a:ext cx="2613900" cy="4119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rgbClr val="AB0000"/>
                </a:solidFill>
              </a:rPr>
              <a:t>Demo</a:t>
            </a:r>
          </a:p>
        </p:txBody>
      </p:sp>
      <p:sp>
        <p:nvSpPr>
          <p:cNvPr id="72" name="Shape 72"/>
          <p:cNvSpPr txBox="1"/>
          <p:nvPr/>
        </p:nvSpPr>
        <p:spPr>
          <a:xfrm>
            <a:off x="3297375" y="1406400"/>
            <a:ext cx="2561400" cy="411900"/>
          </a:xfrm>
          <a:prstGeom prst="rect">
            <a:avLst/>
          </a:prstGeom>
          <a:noFill/>
          <a:ln>
            <a:noFill/>
          </a:ln>
        </p:spPr>
        <p:txBody>
          <a:bodyPr anchorCtr="0" anchor="t" bIns="91425" lIns="91425" rIns="91425" tIns="91425">
            <a:noAutofit/>
          </a:bodyPr>
          <a:lstStyle/>
          <a:p>
            <a:pPr lvl="0" rtl="0">
              <a:lnSpc>
                <a:spcPct val="150000"/>
              </a:lnSpc>
              <a:spcBef>
                <a:spcPts val="0"/>
              </a:spcBef>
              <a:buClr>
                <a:schemeClr val="dk1"/>
              </a:buClr>
              <a:buSzPct val="61111"/>
              <a:buFont typeface="Arial"/>
              <a:buNone/>
            </a:pPr>
            <a:r>
              <a:rPr lang="en" sz="1800">
                <a:solidFill>
                  <a:srgbClr val="595959"/>
                </a:solidFill>
              </a:rPr>
              <a:t>Design Exploration</a:t>
            </a:r>
          </a:p>
          <a:p>
            <a:pPr lvl="0" rtl="0">
              <a:lnSpc>
                <a:spcPct val="150000"/>
              </a:lnSpc>
              <a:spcBef>
                <a:spcPts val="0"/>
              </a:spcBef>
              <a:buNone/>
            </a:pPr>
            <a:r>
              <a:t/>
            </a:r>
            <a:endParaRPr sz="1800">
              <a:solidFill>
                <a:schemeClr val="dk2"/>
              </a:solidFill>
            </a:endParaRPr>
          </a:p>
        </p:txBody>
      </p:sp>
      <p:sp>
        <p:nvSpPr>
          <p:cNvPr id="73" name="Shape 73"/>
          <p:cNvSpPr txBox="1"/>
          <p:nvPr/>
        </p:nvSpPr>
        <p:spPr>
          <a:xfrm>
            <a:off x="3395975" y="3267600"/>
            <a:ext cx="1786800" cy="4119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rPr>
              <a:t>Evaluation</a:t>
            </a:r>
          </a:p>
        </p:txBody>
      </p:sp>
      <p:sp>
        <p:nvSpPr>
          <p:cNvPr id="74" name="Shape 74"/>
          <p:cNvSpPr txBox="1"/>
          <p:nvPr/>
        </p:nvSpPr>
        <p:spPr>
          <a:xfrm>
            <a:off x="2887325" y="4089000"/>
            <a:ext cx="3639000" cy="4119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rgbClr val="AB0000"/>
                </a:solidFill>
              </a:rPr>
              <a:t>Impact and Future Application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0" y="2150850"/>
            <a:ext cx="9144000" cy="841800"/>
          </a:xfrm>
          <a:prstGeom prst="rect">
            <a:avLst/>
          </a:prstGeom>
          <a:noFill/>
        </p:spPr>
        <p:txBody>
          <a:bodyPr anchorCtr="0" anchor="ctr" bIns="91425" lIns="91425" rIns="91425" tIns="91425">
            <a:noAutofit/>
          </a:bodyPr>
          <a:lstStyle/>
          <a:p>
            <a:pPr lvl="0" rtl="0">
              <a:spcBef>
                <a:spcPts val="0"/>
              </a:spcBef>
              <a:buNone/>
            </a:pPr>
            <a:r>
              <a:rPr lang="en">
                <a:solidFill>
                  <a:srgbClr val="AB0000"/>
                </a:solidFill>
              </a:rPr>
              <a:t>Demo</a:t>
            </a:r>
          </a:p>
        </p:txBody>
      </p:sp>
      <p:sp>
        <p:nvSpPr>
          <p:cNvPr id="368" name="Shape 368"/>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69" name="Shape 369"/>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title="demo 03.mp4">
            <a:hlinkClick r:id="rId3"/>
          </p:cNvPr>
          <p:cNvSpPr/>
          <p:nvPr/>
        </p:nvSpPr>
        <p:spPr>
          <a:xfrm>
            <a:off x="0" y="-857250"/>
            <a:ext cx="9144000" cy="6858000"/>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0" y="2150850"/>
            <a:ext cx="9144000" cy="841800"/>
          </a:xfrm>
          <a:prstGeom prst="rect">
            <a:avLst/>
          </a:prstGeom>
          <a:noFill/>
        </p:spPr>
        <p:txBody>
          <a:bodyPr anchorCtr="0" anchor="ctr" bIns="91425" lIns="91425" rIns="91425" tIns="91425">
            <a:noAutofit/>
          </a:bodyPr>
          <a:lstStyle/>
          <a:p>
            <a:pPr lvl="0">
              <a:spcBef>
                <a:spcPts val="0"/>
              </a:spcBef>
              <a:buNone/>
            </a:pPr>
            <a:r>
              <a:rPr lang="en">
                <a:solidFill>
                  <a:srgbClr val="AB0000"/>
                </a:solidFill>
              </a:rPr>
              <a:t>Evaluation</a:t>
            </a:r>
          </a:p>
        </p:txBody>
      </p:sp>
      <p:sp>
        <p:nvSpPr>
          <p:cNvPr id="380" name="Shape 380"/>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81" name="Shape 381"/>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127560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AB0000"/>
                </a:solidFill>
              </a:rPr>
              <a:t>User Testing</a:t>
            </a:r>
          </a:p>
        </p:txBody>
      </p:sp>
      <p:sp>
        <p:nvSpPr>
          <p:cNvPr id="387" name="Shape 387"/>
          <p:cNvSpPr txBox="1"/>
          <p:nvPr>
            <p:ph type="title"/>
          </p:nvPr>
        </p:nvSpPr>
        <p:spPr>
          <a:xfrm>
            <a:off x="524885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AB0000"/>
                </a:solidFill>
              </a:rPr>
              <a:t>User Feedback</a:t>
            </a:r>
          </a:p>
        </p:txBody>
      </p:sp>
      <p:pic>
        <p:nvPicPr>
          <p:cNvPr id="388" name="Shape 388"/>
          <p:cNvPicPr preferRelativeResize="0"/>
          <p:nvPr/>
        </p:nvPicPr>
        <p:blipFill>
          <a:blip r:embed="rId3">
            <a:alphaModFix/>
          </a:blip>
          <a:stretch>
            <a:fillRect/>
          </a:stretch>
        </p:blipFill>
        <p:spPr>
          <a:xfrm>
            <a:off x="1470087" y="1067062"/>
            <a:ext cx="2307924" cy="2307924"/>
          </a:xfrm>
          <a:prstGeom prst="rect">
            <a:avLst/>
          </a:prstGeom>
          <a:noFill/>
          <a:ln>
            <a:noFill/>
          </a:ln>
        </p:spPr>
      </p:pic>
      <p:pic>
        <p:nvPicPr>
          <p:cNvPr id="389" name="Shape 389"/>
          <p:cNvPicPr preferRelativeResize="0"/>
          <p:nvPr/>
        </p:nvPicPr>
        <p:blipFill>
          <a:blip r:embed="rId4">
            <a:alphaModFix/>
          </a:blip>
          <a:stretch>
            <a:fillRect/>
          </a:stretch>
        </p:blipFill>
        <p:spPr>
          <a:xfrm>
            <a:off x="5430425" y="1067075"/>
            <a:ext cx="2444849" cy="244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127560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AB0000"/>
                </a:solidFill>
              </a:rPr>
              <a:t>User Testing</a:t>
            </a:r>
          </a:p>
        </p:txBody>
      </p:sp>
      <p:sp>
        <p:nvSpPr>
          <p:cNvPr id="395" name="Shape 395"/>
          <p:cNvSpPr txBox="1"/>
          <p:nvPr>
            <p:ph type="title"/>
          </p:nvPr>
        </p:nvSpPr>
        <p:spPr>
          <a:xfrm>
            <a:off x="524885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EA9999"/>
                </a:solidFill>
              </a:rPr>
              <a:t>User Feedback</a:t>
            </a:r>
          </a:p>
        </p:txBody>
      </p:sp>
      <p:pic>
        <p:nvPicPr>
          <p:cNvPr id="396" name="Shape 396"/>
          <p:cNvPicPr preferRelativeResize="0"/>
          <p:nvPr/>
        </p:nvPicPr>
        <p:blipFill>
          <a:blip r:embed="rId3">
            <a:alphaModFix/>
          </a:blip>
          <a:stretch>
            <a:fillRect/>
          </a:stretch>
        </p:blipFill>
        <p:spPr>
          <a:xfrm>
            <a:off x="1470087" y="1067062"/>
            <a:ext cx="2307924" cy="2307924"/>
          </a:xfrm>
          <a:prstGeom prst="rect">
            <a:avLst/>
          </a:prstGeom>
          <a:noFill/>
          <a:ln>
            <a:noFill/>
          </a:ln>
        </p:spPr>
      </p:pic>
      <p:pic>
        <p:nvPicPr>
          <p:cNvPr id="397" name="Shape 397"/>
          <p:cNvPicPr preferRelativeResize="0"/>
          <p:nvPr/>
        </p:nvPicPr>
        <p:blipFill>
          <a:blip r:embed="rId4">
            <a:alphaModFix amt="21000"/>
          </a:blip>
          <a:stretch>
            <a:fillRect/>
          </a:stretch>
        </p:blipFill>
        <p:spPr>
          <a:xfrm>
            <a:off x="5430425" y="1067075"/>
            <a:ext cx="2444849" cy="2444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Testing</a:t>
            </a:r>
          </a:p>
        </p:txBody>
      </p:sp>
      <p:sp>
        <p:nvSpPr>
          <p:cNvPr id="403" name="Shape 403"/>
          <p:cNvSpPr/>
          <p:nvPr/>
        </p:nvSpPr>
        <p:spPr>
          <a:xfrm>
            <a:off x="403575" y="1243075"/>
            <a:ext cx="2187900" cy="3512700"/>
          </a:xfrm>
          <a:prstGeom prst="rect">
            <a:avLst/>
          </a:prstGeom>
          <a:solidFill>
            <a:srgbClr val="595959"/>
          </a:solidFill>
          <a:ln>
            <a:noFill/>
          </a:ln>
        </p:spPr>
        <p:txBody>
          <a:bodyPr anchorCtr="0" anchor="ctr" bIns="91425" lIns="91425" rIns="91425" tIns="91425">
            <a:noAutofit/>
          </a:bodyPr>
          <a:lstStyle/>
          <a:p>
            <a:pPr lvl="0">
              <a:spcBef>
                <a:spcPts val="0"/>
              </a:spcBef>
              <a:buNone/>
            </a:pPr>
            <a:r>
              <a:t/>
            </a:r>
            <a:endParaRPr/>
          </a:p>
        </p:txBody>
      </p:sp>
      <p:sp>
        <p:nvSpPr>
          <p:cNvPr id="404" name="Shape 404"/>
          <p:cNvSpPr/>
          <p:nvPr/>
        </p:nvSpPr>
        <p:spPr>
          <a:xfrm>
            <a:off x="768900" y="1478892"/>
            <a:ext cx="1445400" cy="1445400"/>
          </a:xfrm>
          <a:prstGeom prst="ellipse">
            <a:avLst/>
          </a:prstGeom>
          <a:solidFill>
            <a:srgbClr val="FBF9F7"/>
          </a:solidFill>
          <a:ln>
            <a:noFill/>
          </a:ln>
        </p:spPr>
        <p:txBody>
          <a:bodyPr anchorCtr="0" anchor="ctr" bIns="91425" lIns="91425" rIns="91425" tIns="91425">
            <a:noAutofit/>
          </a:bodyPr>
          <a:lstStyle/>
          <a:p>
            <a:pPr lvl="0" rtl="0" algn="ctr">
              <a:spcBef>
                <a:spcPts val="0"/>
              </a:spcBef>
              <a:buNone/>
            </a:pPr>
            <a:r>
              <a:rPr lang="en">
                <a:solidFill>
                  <a:schemeClr val="dk2"/>
                </a:solidFill>
                <a:latin typeface="Droid Sans"/>
                <a:ea typeface="Droid Sans"/>
                <a:cs typeface="Droid Sans"/>
                <a:sym typeface="Droid Sans"/>
              </a:rPr>
              <a:t>Design</a:t>
            </a:r>
          </a:p>
        </p:txBody>
      </p:sp>
      <p:sp>
        <p:nvSpPr>
          <p:cNvPr id="405" name="Shape 405"/>
          <p:cNvSpPr/>
          <p:nvPr/>
        </p:nvSpPr>
        <p:spPr>
          <a:xfrm>
            <a:off x="4779312" y="1243075"/>
            <a:ext cx="2187900" cy="35127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406" name="Shape 406"/>
          <p:cNvSpPr/>
          <p:nvPr/>
        </p:nvSpPr>
        <p:spPr>
          <a:xfrm>
            <a:off x="2944226" y="3170400"/>
            <a:ext cx="1445400" cy="14454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sz="1300">
                <a:solidFill>
                  <a:schemeClr val="lt2"/>
                </a:solidFill>
                <a:latin typeface="Droid Sans"/>
                <a:ea typeface="Droid Sans"/>
                <a:cs typeface="Droid Sans"/>
                <a:sym typeface="Droid Sans"/>
              </a:rPr>
              <a:t>Users</a:t>
            </a:r>
          </a:p>
        </p:txBody>
      </p:sp>
      <p:sp>
        <p:nvSpPr>
          <p:cNvPr id="407" name="Shape 407"/>
          <p:cNvSpPr/>
          <p:nvPr/>
        </p:nvSpPr>
        <p:spPr>
          <a:xfrm>
            <a:off x="5195753" y="1478892"/>
            <a:ext cx="1445399" cy="1445400"/>
          </a:xfrm>
          <a:prstGeom prst="ellipse">
            <a:avLst/>
          </a:prstGeom>
          <a:solidFill>
            <a:srgbClr val="FBF9F7"/>
          </a:solidFill>
          <a:ln>
            <a:noFill/>
          </a:ln>
        </p:spPr>
        <p:txBody>
          <a:bodyPr anchorCtr="0" anchor="ctr" bIns="91425" lIns="91425" rIns="91425" tIns="91425">
            <a:noAutofit/>
          </a:bodyPr>
          <a:lstStyle/>
          <a:p>
            <a:pPr lvl="0" rtl="0" algn="ctr">
              <a:spcBef>
                <a:spcPts val="0"/>
              </a:spcBef>
              <a:buNone/>
            </a:pPr>
            <a:r>
              <a:rPr lang="en">
                <a:solidFill>
                  <a:schemeClr val="dk2"/>
                </a:solidFill>
                <a:latin typeface="Droid Sans"/>
                <a:ea typeface="Droid Sans"/>
                <a:cs typeface="Droid Sans"/>
                <a:sym typeface="Droid Sans"/>
              </a:rPr>
              <a:t>Materials</a:t>
            </a:r>
          </a:p>
        </p:txBody>
      </p:sp>
      <p:sp>
        <p:nvSpPr>
          <p:cNvPr id="408" name="Shape 408"/>
          <p:cNvSpPr/>
          <p:nvPr/>
        </p:nvSpPr>
        <p:spPr>
          <a:xfrm>
            <a:off x="7294874" y="3246587"/>
            <a:ext cx="1445400" cy="14454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a:solidFill>
                  <a:schemeClr val="lt2"/>
                </a:solidFill>
                <a:latin typeface="Droid Sans"/>
                <a:ea typeface="Droid Sans"/>
                <a:cs typeface="Droid Sans"/>
                <a:sym typeface="Droid Sans"/>
              </a:rPr>
              <a:t>Procedure</a:t>
            </a:r>
          </a:p>
        </p:txBody>
      </p:sp>
      <p:sp>
        <p:nvSpPr>
          <p:cNvPr id="409" name="Shape 409"/>
          <p:cNvSpPr txBox="1"/>
          <p:nvPr>
            <p:ph idx="1" type="body"/>
          </p:nvPr>
        </p:nvSpPr>
        <p:spPr>
          <a:xfrm>
            <a:off x="667525" y="3058850"/>
            <a:ext cx="1632900" cy="1557000"/>
          </a:xfrm>
          <a:prstGeom prst="rect">
            <a:avLst/>
          </a:prstGeom>
        </p:spPr>
        <p:txBody>
          <a:bodyPr anchorCtr="0" anchor="t" bIns="91425" lIns="91425" rIns="91425" tIns="91425">
            <a:noAutofit/>
          </a:bodyPr>
          <a:lstStyle/>
          <a:p>
            <a:pPr indent="-317500" lvl="0" marL="457200" rtl="0">
              <a:spcBef>
                <a:spcPts val="0"/>
              </a:spcBef>
              <a:buClr>
                <a:schemeClr val="lt2"/>
              </a:buClr>
              <a:buSzPct val="100000"/>
              <a:buChar char="○"/>
            </a:pPr>
            <a:r>
              <a:rPr lang="en" sz="1400">
                <a:solidFill>
                  <a:schemeClr val="lt2"/>
                </a:solidFill>
              </a:rPr>
              <a:t>Duration</a:t>
            </a:r>
          </a:p>
          <a:p>
            <a:pPr lvl="0" rtl="0">
              <a:spcBef>
                <a:spcPts val="0"/>
              </a:spcBef>
              <a:spcAft>
                <a:spcPts val="0"/>
              </a:spcAft>
              <a:buNone/>
            </a:pPr>
            <a:r>
              <a:t/>
            </a:r>
            <a:endParaRPr sz="600">
              <a:solidFill>
                <a:schemeClr val="lt2"/>
              </a:solidFill>
            </a:endParaRPr>
          </a:p>
          <a:p>
            <a:pPr indent="-317500" lvl="0" marL="457200" rtl="0">
              <a:spcBef>
                <a:spcPts val="0"/>
              </a:spcBef>
              <a:buClr>
                <a:schemeClr val="lt2"/>
              </a:buClr>
              <a:buSzPct val="100000"/>
              <a:buChar char="○"/>
            </a:pPr>
            <a:r>
              <a:rPr lang="en" sz="1400">
                <a:solidFill>
                  <a:schemeClr val="lt2"/>
                </a:solidFill>
              </a:rPr>
              <a:t>Number of Card Details Viewed</a:t>
            </a:r>
          </a:p>
        </p:txBody>
      </p:sp>
      <p:pic>
        <p:nvPicPr>
          <p:cNvPr id="410" name="Shape 410"/>
          <p:cNvPicPr preferRelativeResize="0"/>
          <p:nvPr/>
        </p:nvPicPr>
        <p:blipFill>
          <a:blip r:embed="rId3">
            <a:alphaModFix amt="95000"/>
          </a:blip>
          <a:stretch>
            <a:fillRect/>
          </a:stretch>
        </p:blipFill>
        <p:spPr>
          <a:xfrm>
            <a:off x="5321612" y="3107050"/>
            <a:ext cx="1193675" cy="1193675"/>
          </a:xfrm>
          <a:prstGeom prst="rect">
            <a:avLst/>
          </a:prstGeom>
          <a:noFill/>
          <a:ln>
            <a:noFill/>
          </a:ln>
        </p:spPr>
      </p:pic>
      <p:pic>
        <p:nvPicPr>
          <p:cNvPr id="411" name="Shape 411"/>
          <p:cNvPicPr preferRelativeResize="0"/>
          <p:nvPr/>
        </p:nvPicPr>
        <p:blipFill>
          <a:blip r:embed="rId4">
            <a:alphaModFix/>
          </a:blip>
          <a:stretch>
            <a:fillRect/>
          </a:stretch>
        </p:blipFill>
        <p:spPr>
          <a:xfrm>
            <a:off x="3108175" y="1497236"/>
            <a:ext cx="1193675" cy="1193649"/>
          </a:xfrm>
          <a:prstGeom prst="rect">
            <a:avLst/>
          </a:prstGeom>
          <a:noFill/>
          <a:ln>
            <a:noFill/>
          </a:ln>
        </p:spPr>
      </p:pic>
      <p:sp>
        <p:nvSpPr>
          <p:cNvPr id="412" name="Shape 412"/>
          <p:cNvSpPr txBox="1"/>
          <p:nvPr>
            <p:ph idx="1" type="body"/>
          </p:nvPr>
        </p:nvSpPr>
        <p:spPr>
          <a:xfrm>
            <a:off x="2888575" y="2630150"/>
            <a:ext cx="1632900" cy="428700"/>
          </a:xfrm>
          <a:prstGeom prst="rect">
            <a:avLst/>
          </a:prstGeom>
        </p:spPr>
        <p:txBody>
          <a:bodyPr anchorCtr="0" anchor="t" bIns="91425" lIns="91425" rIns="91425" tIns="91425">
            <a:noAutofit/>
          </a:bodyPr>
          <a:lstStyle/>
          <a:p>
            <a:pPr lvl="0" rtl="0">
              <a:spcBef>
                <a:spcPts val="0"/>
              </a:spcBef>
              <a:buNone/>
            </a:pPr>
            <a:r>
              <a:rPr lang="en" sz="1400">
                <a:solidFill>
                  <a:srgbClr val="AB0000"/>
                </a:solidFill>
              </a:rPr>
              <a:t>12 SUTD Students</a:t>
            </a:r>
          </a:p>
        </p:txBody>
      </p:sp>
      <p:sp>
        <p:nvSpPr>
          <p:cNvPr id="413" name="Shape 413"/>
          <p:cNvSpPr txBox="1"/>
          <p:nvPr>
            <p:ph idx="1" type="body"/>
          </p:nvPr>
        </p:nvSpPr>
        <p:spPr>
          <a:xfrm>
            <a:off x="5102000" y="4300725"/>
            <a:ext cx="1632900" cy="428700"/>
          </a:xfrm>
          <a:prstGeom prst="rect">
            <a:avLst/>
          </a:prstGeom>
        </p:spPr>
        <p:txBody>
          <a:bodyPr anchorCtr="0" anchor="t" bIns="91425" lIns="91425" rIns="91425" tIns="91425">
            <a:noAutofit/>
          </a:bodyPr>
          <a:lstStyle/>
          <a:p>
            <a:pPr lvl="0" rtl="0" algn="ctr">
              <a:spcBef>
                <a:spcPts val="0"/>
              </a:spcBef>
              <a:buNone/>
            </a:pPr>
            <a:r>
              <a:rPr lang="en" sz="1400">
                <a:solidFill>
                  <a:schemeClr val="lt2"/>
                </a:solidFill>
              </a:rPr>
              <a:t>User Scenarios</a:t>
            </a:r>
          </a:p>
          <a:p>
            <a:pPr indent="-317500" lvl="0" marL="457200" rtl="0">
              <a:spcBef>
                <a:spcPts val="0"/>
              </a:spcBef>
              <a:buClr>
                <a:schemeClr val="lt2"/>
              </a:buClr>
              <a:buSzPct val="100000"/>
              <a:buChar char="○"/>
            </a:pPr>
            <a:r>
              <a:t/>
            </a:r>
            <a:endParaRPr sz="1400">
              <a:solidFill>
                <a:schemeClr val="lt2"/>
              </a:solidFill>
            </a:endParaRPr>
          </a:p>
        </p:txBody>
      </p:sp>
      <p:pic>
        <p:nvPicPr>
          <p:cNvPr id="414" name="Shape 414"/>
          <p:cNvPicPr preferRelativeResize="0"/>
          <p:nvPr/>
        </p:nvPicPr>
        <p:blipFill rotWithShape="1">
          <a:blip r:embed="rId5">
            <a:alphaModFix/>
          </a:blip>
          <a:srcRect b="5107" l="0" r="0" t="5134"/>
          <a:stretch/>
        </p:blipFill>
        <p:spPr>
          <a:xfrm>
            <a:off x="7444700" y="1478904"/>
            <a:ext cx="1254374" cy="1125845"/>
          </a:xfrm>
          <a:prstGeom prst="rect">
            <a:avLst/>
          </a:prstGeom>
          <a:noFill/>
          <a:ln>
            <a:noFill/>
          </a:ln>
        </p:spPr>
      </p:pic>
      <p:sp>
        <p:nvSpPr>
          <p:cNvPr id="415" name="Shape 415"/>
          <p:cNvSpPr txBox="1"/>
          <p:nvPr>
            <p:ph idx="1" type="body"/>
          </p:nvPr>
        </p:nvSpPr>
        <p:spPr>
          <a:xfrm>
            <a:off x="7255437" y="2630150"/>
            <a:ext cx="1632900" cy="428700"/>
          </a:xfrm>
          <a:prstGeom prst="rect">
            <a:avLst/>
          </a:prstGeom>
        </p:spPr>
        <p:txBody>
          <a:bodyPr anchorCtr="0" anchor="t" bIns="91425" lIns="91425" rIns="91425" tIns="91425">
            <a:noAutofit/>
          </a:bodyPr>
          <a:lstStyle/>
          <a:p>
            <a:pPr lvl="0" rtl="0">
              <a:spcBef>
                <a:spcPts val="0"/>
              </a:spcBef>
              <a:buNone/>
            </a:pPr>
            <a:r>
              <a:rPr lang="en" sz="1400">
                <a:solidFill>
                  <a:srgbClr val="AB0000"/>
                </a:solidFill>
              </a:rPr>
              <a:t>Screen Recording</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Testing Results: Duration</a:t>
            </a:r>
          </a:p>
        </p:txBody>
      </p:sp>
      <p:pic>
        <p:nvPicPr>
          <p:cNvPr id="421" name="Shape 421"/>
          <p:cNvPicPr preferRelativeResize="0"/>
          <p:nvPr/>
        </p:nvPicPr>
        <p:blipFill>
          <a:blip r:embed="rId3">
            <a:alphaModFix/>
          </a:blip>
          <a:stretch>
            <a:fillRect/>
          </a:stretch>
        </p:blipFill>
        <p:spPr>
          <a:xfrm>
            <a:off x="863800" y="1113275"/>
            <a:ext cx="7416381" cy="3820974"/>
          </a:xfrm>
          <a:prstGeom prst="rect">
            <a:avLst/>
          </a:prstGeom>
          <a:noFill/>
          <a:ln>
            <a:noFill/>
          </a:ln>
        </p:spPr>
      </p:pic>
      <p:cxnSp>
        <p:nvCxnSpPr>
          <p:cNvPr id="422" name="Shape 422"/>
          <p:cNvCxnSpPr/>
          <p:nvPr/>
        </p:nvCxnSpPr>
        <p:spPr>
          <a:xfrm>
            <a:off x="6302550" y="1146550"/>
            <a:ext cx="0" cy="2691300"/>
          </a:xfrm>
          <a:prstGeom prst="straightConnector1">
            <a:avLst/>
          </a:prstGeom>
          <a:noFill/>
          <a:ln cap="flat" cmpd="sng" w="28575">
            <a:solidFill>
              <a:srgbClr val="AB0000"/>
            </a:solidFill>
            <a:prstDash val="dash"/>
            <a:round/>
            <a:headEnd len="lg" w="lg" type="none"/>
            <a:tailEnd len="lg" w="lg"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User Testing Results: # of Card Details Viewed</a:t>
            </a:r>
          </a:p>
          <a:p>
            <a:pPr lvl="0">
              <a:spcBef>
                <a:spcPts val="0"/>
              </a:spcBef>
              <a:buNone/>
            </a:pPr>
            <a:r>
              <a:t/>
            </a:r>
            <a:endParaRPr/>
          </a:p>
        </p:txBody>
      </p:sp>
      <p:pic>
        <p:nvPicPr>
          <p:cNvPr id="428" name="Shape 428"/>
          <p:cNvPicPr preferRelativeResize="0"/>
          <p:nvPr/>
        </p:nvPicPr>
        <p:blipFill rotWithShape="1">
          <a:blip r:embed="rId3">
            <a:alphaModFix/>
          </a:blip>
          <a:srcRect b="0" l="0" r="34486" t="10410"/>
          <a:stretch/>
        </p:blipFill>
        <p:spPr>
          <a:xfrm>
            <a:off x="1035425" y="1292350"/>
            <a:ext cx="3255573" cy="2691411"/>
          </a:xfrm>
          <a:prstGeom prst="rect">
            <a:avLst/>
          </a:prstGeom>
          <a:noFill/>
          <a:ln>
            <a:noFill/>
          </a:ln>
        </p:spPr>
      </p:pic>
      <p:pic>
        <p:nvPicPr>
          <p:cNvPr id="429" name="Shape 429"/>
          <p:cNvPicPr preferRelativeResize="0"/>
          <p:nvPr/>
        </p:nvPicPr>
        <p:blipFill rotWithShape="1">
          <a:blip r:embed="rId3">
            <a:alphaModFix/>
          </a:blip>
          <a:srcRect b="0" l="65668" r="0" t="30536"/>
          <a:stretch/>
        </p:blipFill>
        <p:spPr>
          <a:xfrm>
            <a:off x="5281241" y="2030018"/>
            <a:ext cx="1706009" cy="2086868"/>
          </a:xfrm>
          <a:prstGeom prst="rect">
            <a:avLst/>
          </a:prstGeom>
          <a:noFill/>
          <a:ln>
            <a:noFill/>
          </a:ln>
        </p:spPr>
      </p:pic>
      <p:sp>
        <p:nvSpPr>
          <p:cNvPr id="430" name="Shape 430"/>
          <p:cNvSpPr txBox="1"/>
          <p:nvPr>
            <p:ph idx="1" type="body"/>
          </p:nvPr>
        </p:nvSpPr>
        <p:spPr>
          <a:xfrm>
            <a:off x="1337300" y="4183350"/>
            <a:ext cx="3005400" cy="605100"/>
          </a:xfrm>
          <a:prstGeom prst="rect">
            <a:avLst/>
          </a:prstGeom>
        </p:spPr>
        <p:txBody>
          <a:bodyPr anchorCtr="0" anchor="t" bIns="91425" lIns="91425" rIns="91425" tIns="91425">
            <a:noAutofit/>
          </a:bodyPr>
          <a:lstStyle/>
          <a:p>
            <a:pPr lvl="0" rtl="0" algn="ctr">
              <a:spcBef>
                <a:spcPts val="0"/>
              </a:spcBef>
              <a:buNone/>
            </a:pPr>
            <a:r>
              <a:rPr lang="en"/>
              <a:t>DBS System</a:t>
            </a:r>
          </a:p>
        </p:txBody>
      </p:sp>
      <p:sp>
        <p:nvSpPr>
          <p:cNvPr id="431" name="Shape 431"/>
          <p:cNvSpPr txBox="1"/>
          <p:nvPr>
            <p:ph idx="1" type="body"/>
          </p:nvPr>
        </p:nvSpPr>
        <p:spPr>
          <a:xfrm>
            <a:off x="4631537" y="4183350"/>
            <a:ext cx="3005400" cy="605100"/>
          </a:xfrm>
          <a:prstGeom prst="rect">
            <a:avLst/>
          </a:prstGeom>
        </p:spPr>
        <p:txBody>
          <a:bodyPr anchorCtr="0" anchor="t" bIns="91425" lIns="91425" rIns="91425" tIns="91425">
            <a:noAutofit/>
          </a:bodyPr>
          <a:lstStyle/>
          <a:p>
            <a:pPr lvl="0" rtl="0" algn="ctr">
              <a:spcBef>
                <a:spcPts val="0"/>
              </a:spcBef>
              <a:buNone/>
            </a:pPr>
            <a:r>
              <a:rPr lang="en"/>
              <a:t>Our System</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127560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EA9999"/>
                </a:solidFill>
              </a:rPr>
              <a:t>User Testing</a:t>
            </a:r>
          </a:p>
        </p:txBody>
      </p:sp>
      <p:sp>
        <p:nvSpPr>
          <p:cNvPr id="437" name="Shape 437"/>
          <p:cNvSpPr txBox="1"/>
          <p:nvPr>
            <p:ph type="title"/>
          </p:nvPr>
        </p:nvSpPr>
        <p:spPr>
          <a:xfrm>
            <a:off x="5248850" y="3810825"/>
            <a:ext cx="2808000" cy="755700"/>
          </a:xfrm>
          <a:prstGeom prst="rect">
            <a:avLst/>
          </a:prstGeom>
        </p:spPr>
        <p:txBody>
          <a:bodyPr anchorCtr="0" anchor="t" bIns="91425" lIns="91425" rIns="91425" tIns="91425">
            <a:noAutofit/>
          </a:bodyPr>
          <a:lstStyle/>
          <a:p>
            <a:pPr lvl="0" rtl="0" algn="ctr">
              <a:spcBef>
                <a:spcPts val="0"/>
              </a:spcBef>
              <a:buNone/>
            </a:pPr>
            <a:r>
              <a:rPr lang="en">
                <a:solidFill>
                  <a:srgbClr val="AB0000"/>
                </a:solidFill>
              </a:rPr>
              <a:t>User Feedback</a:t>
            </a:r>
          </a:p>
        </p:txBody>
      </p:sp>
      <p:pic>
        <p:nvPicPr>
          <p:cNvPr id="438" name="Shape 438"/>
          <p:cNvPicPr preferRelativeResize="0"/>
          <p:nvPr/>
        </p:nvPicPr>
        <p:blipFill>
          <a:blip r:embed="rId3">
            <a:alphaModFix amt="21000"/>
          </a:blip>
          <a:stretch>
            <a:fillRect/>
          </a:stretch>
        </p:blipFill>
        <p:spPr>
          <a:xfrm>
            <a:off x="1470087" y="1067062"/>
            <a:ext cx="2307924" cy="2307924"/>
          </a:xfrm>
          <a:prstGeom prst="rect">
            <a:avLst/>
          </a:prstGeom>
          <a:noFill/>
          <a:ln>
            <a:noFill/>
          </a:ln>
        </p:spPr>
      </p:pic>
      <p:pic>
        <p:nvPicPr>
          <p:cNvPr id="439" name="Shape 439"/>
          <p:cNvPicPr preferRelativeResize="0"/>
          <p:nvPr/>
        </p:nvPicPr>
        <p:blipFill>
          <a:blip r:embed="rId4">
            <a:alphaModFix/>
          </a:blip>
          <a:stretch>
            <a:fillRect/>
          </a:stretch>
        </p:blipFill>
        <p:spPr>
          <a:xfrm>
            <a:off x="5430425" y="1067075"/>
            <a:ext cx="2444849" cy="2444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User Feedback</a:t>
            </a:r>
          </a:p>
        </p:txBody>
      </p:sp>
      <p:sp>
        <p:nvSpPr>
          <p:cNvPr id="445" name="Shape 445"/>
          <p:cNvSpPr/>
          <p:nvPr/>
        </p:nvSpPr>
        <p:spPr>
          <a:xfrm>
            <a:off x="403575" y="1243075"/>
            <a:ext cx="2187900" cy="35127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446" name="Shape 446"/>
          <p:cNvSpPr/>
          <p:nvPr/>
        </p:nvSpPr>
        <p:spPr>
          <a:xfrm>
            <a:off x="768900" y="1478892"/>
            <a:ext cx="1445400" cy="1445400"/>
          </a:xfrm>
          <a:prstGeom prst="ellipse">
            <a:avLst/>
          </a:prstGeom>
          <a:solidFill>
            <a:srgbClr val="FBF9F7"/>
          </a:solidFill>
          <a:ln>
            <a:noFill/>
          </a:ln>
        </p:spPr>
        <p:txBody>
          <a:bodyPr anchorCtr="0" anchor="ctr" bIns="91425" lIns="91425" rIns="91425" tIns="91425">
            <a:noAutofit/>
          </a:bodyPr>
          <a:lstStyle/>
          <a:p>
            <a:pPr lvl="0" rtl="0" algn="ctr">
              <a:spcBef>
                <a:spcPts val="0"/>
              </a:spcBef>
              <a:buNone/>
            </a:pPr>
            <a:r>
              <a:rPr lang="en">
                <a:solidFill>
                  <a:schemeClr val="dk2"/>
                </a:solidFill>
                <a:latin typeface="Droid Sans"/>
                <a:ea typeface="Droid Sans"/>
                <a:cs typeface="Droid Sans"/>
                <a:sym typeface="Droid Sans"/>
              </a:rPr>
              <a:t>Design</a:t>
            </a:r>
          </a:p>
        </p:txBody>
      </p:sp>
      <p:sp>
        <p:nvSpPr>
          <p:cNvPr id="447" name="Shape 447"/>
          <p:cNvSpPr/>
          <p:nvPr/>
        </p:nvSpPr>
        <p:spPr>
          <a:xfrm>
            <a:off x="4779312" y="1243075"/>
            <a:ext cx="2187900" cy="35127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a:off x="2944226" y="3170400"/>
            <a:ext cx="1445400" cy="14454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sz="1300">
                <a:solidFill>
                  <a:schemeClr val="lt2"/>
                </a:solidFill>
                <a:latin typeface="Droid Sans"/>
                <a:ea typeface="Droid Sans"/>
                <a:cs typeface="Droid Sans"/>
                <a:sym typeface="Droid Sans"/>
              </a:rPr>
              <a:t>Users</a:t>
            </a:r>
          </a:p>
        </p:txBody>
      </p:sp>
      <p:sp>
        <p:nvSpPr>
          <p:cNvPr id="449" name="Shape 449"/>
          <p:cNvSpPr/>
          <p:nvPr/>
        </p:nvSpPr>
        <p:spPr>
          <a:xfrm>
            <a:off x="5195753" y="1478892"/>
            <a:ext cx="1445399" cy="1445400"/>
          </a:xfrm>
          <a:prstGeom prst="ellipse">
            <a:avLst/>
          </a:prstGeom>
          <a:solidFill>
            <a:srgbClr val="FBF9F7"/>
          </a:solidFill>
          <a:ln>
            <a:noFill/>
          </a:ln>
        </p:spPr>
        <p:txBody>
          <a:bodyPr anchorCtr="0" anchor="ctr" bIns="91425" lIns="91425" rIns="91425" tIns="91425">
            <a:noAutofit/>
          </a:bodyPr>
          <a:lstStyle/>
          <a:p>
            <a:pPr lvl="0" rtl="0" algn="ctr">
              <a:spcBef>
                <a:spcPts val="0"/>
              </a:spcBef>
              <a:buNone/>
            </a:pPr>
            <a:r>
              <a:rPr lang="en">
                <a:solidFill>
                  <a:schemeClr val="dk2"/>
                </a:solidFill>
                <a:latin typeface="Droid Sans"/>
                <a:ea typeface="Droid Sans"/>
                <a:cs typeface="Droid Sans"/>
                <a:sym typeface="Droid Sans"/>
              </a:rPr>
              <a:t>Materials</a:t>
            </a:r>
          </a:p>
        </p:txBody>
      </p:sp>
      <p:sp>
        <p:nvSpPr>
          <p:cNvPr id="450" name="Shape 450"/>
          <p:cNvSpPr/>
          <p:nvPr/>
        </p:nvSpPr>
        <p:spPr>
          <a:xfrm>
            <a:off x="7294874" y="3246587"/>
            <a:ext cx="1445400" cy="1445400"/>
          </a:xfrm>
          <a:prstGeom prst="ellipse">
            <a:avLst/>
          </a:prstGeom>
          <a:solidFill>
            <a:srgbClr val="AB0000"/>
          </a:solidFill>
          <a:ln>
            <a:noFill/>
          </a:ln>
        </p:spPr>
        <p:txBody>
          <a:bodyPr anchorCtr="0" anchor="ctr" bIns="91425" lIns="91425" rIns="91425" tIns="91425">
            <a:noAutofit/>
          </a:bodyPr>
          <a:lstStyle/>
          <a:p>
            <a:pPr lvl="0" rtl="0" algn="ctr">
              <a:spcBef>
                <a:spcPts val="0"/>
              </a:spcBef>
              <a:buNone/>
            </a:pPr>
            <a:r>
              <a:rPr lang="en">
                <a:solidFill>
                  <a:schemeClr val="lt2"/>
                </a:solidFill>
                <a:latin typeface="Droid Sans"/>
                <a:ea typeface="Droid Sans"/>
                <a:cs typeface="Droid Sans"/>
                <a:sym typeface="Droid Sans"/>
              </a:rPr>
              <a:t>Procedure</a:t>
            </a:r>
          </a:p>
        </p:txBody>
      </p:sp>
      <p:sp>
        <p:nvSpPr>
          <p:cNvPr id="451" name="Shape 451"/>
          <p:cNvSpPr txBox="1"/>
          <p:nvPr>
            <p:ph idx="1" type="body"/>
          </p:nvPr>
        </p:nvSpPr>
        <p:spPr>
          <a:xfrm>
            <a:off x="667525" y="3058850"/>
            <a:ext cx="1632900" cy="1557000"/>
          </a:xfrm>
          <a:prstGeom prst="rect">
            <a:avLst/>
          </a:prstGeom>
        </p:spPr>
        <p:txBody>
          <a:bodyPr anchorCtr="0" anchor="t" bIns="91425" lIns="91425" rIns="91425" tIns="91425">
            <a:noAutofit/>
          </a:bodyPr>
          <a:lstStyle/>
          <a:p>
            <a:pPr indent="-317500" lvl="0" marL="457200" rtl="0">
              <a:spcBef>
                <a:spcPts val="0"/>
              </a:spcBef>
              <a:buClr>
                <a:schemeClr val="lt2"/>
              </a:buClr>
              <a:buSzPct val="100000"/>
              <a:buAutoNum type="arabicPeriod"/>
            </a:pPr>
            <a:r>
              <a:rPr lang="en" sz="1400">
                <a:solidFill>
                  <a:schemeClr val="lt2"/>
                </a:solidFill>
              </a:rPr>
              <a:t>Verbal Feedback in User Testing</a:t>
            </a:r>
          </a:p>
          <a:p>
            <a:pPr indent="-317500" lvl="0" marL="457200" rtl="0">
              <a:spcBef>
                <a:spcPts val="0"/>
              </a:spcBef>
              <a:buClr>
                <a:schemeClr val="lt2"/>
              </a:buClr>
              <a:buSzPct val="100000"/>
              <a:buAutoNum type="arabicPeriod"/>
            </a:pPr>
            <a:r>
              <a:rPr lang="en" sz="1400">
                <a:solidFill>
                  <a:schemeClr val="lt2"/>
                </a:solidFill>
              </a:rPr>
              <a:t>Post-Testing Survey</a:t>
            </a:r>
          </a:p>
        </p:txBody>
      </p:sp>
      <p:pic>
        <p:nvPicPr>
          <p:cNvPr id="452" name="Shape 452"/>
          <p:cNvPicPr preferRelativeResize="0"/>
          <p:nvPr/>
        </p:nvPicPr>
        <p:blipFill>
          <a:blip r:embed="rId3">
            <a:alphaModFix amt="95000"/>
          </a:blip>
          <a:stretch>
            <a:fillRect/>
          </a:stretch>
        </p:blipFill>
        <p:spPr>
          <a:xfrm>
            <a:off x="5297500" y="3058839"/>
            <a:ext cx="1241882" cy="1241882"/>
          </a:xfrm>
          <a:prstGeom prst="rect">
            <a:avLst/>
          </a:prstGeom>
          <a:noFill/>
          <a:ln>
            <a:noFill/>
          </a:ln>
        </p:spPr>
      </p:pic>
      <p:pic>
        <p:nvPicPr>
          <p:cNvPr id="453" name="Shape 453"/>
          <p:cNvPicPr preferRelativeResize="0"/>
          <p:nvPr/>
        </p:nvPicPr>
        <p:blipFill>
          <a:blip r:embed="rId4">
            <a:alphaModFix/>
          </a:blip>
          <a:stretch>
            <a:fillRect/>
          </a:stretch>
        </p:blipFill>
        <p:spPr>
          <a:xfrm>
            <a:off x="3108175" y="1497236"/>
            <a:ext cx="1193675" cy="1193649"/>
          </a:xfrm>
          <a:prstGeom prst="rect">
            <a:avLst/>
          </a:prstGeom>
          <a:noFill/>
          <a:ln>
            <a:noFill/>
          </a:ln>
        </p:spPr>
      </p:pic>
      <p:sp>
        <p:nvSpPr>
          <p:cNvPr id="454" name="Shape 454"/>
          <p:cNvSpPr txBox="1"/>
          <p:nvPr>
            <p:ph idx="1" type="body"/>
          </p:nvPr>
        </p:nvSpPr>
        <p:spPr>
          <a:xfrm>
            <a:off x="2888575" y="2630150"/>
            <a:ext cx="1632900" cy="428700"/>
          </a:xfrm>
          <a:prstGeom prst="rect">
            <a:avLst/>
          </a:prstGeom>
        </p:spPr>
        <p:txBody>
          <a:bodyPr anchorCtr="0" anchor="t" bIns="91425" lIns="91425" rIns="91425" tIns="91425">
            <a:noAutofit/>
          </a:bodyPr>
          <a:lstStyle/>
          <a:p>
            <a:pPr lvl="0" rtl="0">
              <a:spcBef>
                <a:spcPts val="0"/>
              </a:spcBef>
              <a:buNone/>
            </a:pPr>
            <a:r>
              <a:rPr lang="en" sz="1400">
                <a:solidFill>
                  <a:srgbClr val="AB0000"/>
                </a:solidFill>
              </a:rPr>
              <a:t>12 SUTD Students</a:t>
            </a:r>
          </a:p>
        </p:txBody>
      </p:sp>
      <p:sp>
        <p:nvSpPr>
          <p:cNvPr id="455" name="Shape 455"/>
          <p:cNvSpPr txBox="1"/>
          <p:nvPr>
            <p:ph idx="1" type="body"/>
          </p:nvPr>
        </p:nvSpPr>
        <p:spPr>
          <a:xfrm>
            <a:off x="5102000" y="4300725"/>
            <a:ext cx="1632900" cy="428700"/>
          </a:xfrm>
          <a:prstGeom prst="rect">
            <a:avLst/>
          </a:prstGeom>
        </p:spPr>
        <p:txBody>
          <a:bodyPr anchorCtr="0" anchor="t" bIns="91425" lIns="91425" rIns="91425" tIns="91425">
            <a:noAutofit/>
          </a:bodyPr>
          <a:lstStyle/>
          <a:p>
            <a:pPr lvl="0" rtl="0" algn="ctr">
              <a:spcBef>
                <a:spcPts val="0"/>
              </a:spcBef>
              <a:buNone/>
            </a:pPr>
            <a:r>
              <a:rPr lang="en" sz="1400">
                <a:solidFill>
                  <a:schemeClr val="lt2"/>
                </a:solidFill>
              </a:rPr>
              <a:t>Survey</a:t>
            </a:r>
          </a:p>
        </p:txBody>
      </p:sp>
      <p:sp>
        <p:nvSpPr>
          <p:cNvPr id="456" name="Shape 456"/>
          <p:cNvSpPr txBox="1"/>
          <p:nvPr>
            <p:ph idx="1" type="body"/>
          </p:nvPr>
        </p:nvSpPr>
        <p:spPr>
          <a:xfrm>
            <a:off x="7225075" y="2590700"/>
            <a:ext cx="1632900" cy="428700"/>
          </a:xfrm>
          <a:prstGeom prst="rect">
            <a:avLst/>
          </a:prstGeom>
        </p:spPr>
        <p:txBody>
          <a:bodyPr anchorCtr="0" anchor="t" bIns="91425" lIns="91425" rIns="91425" tIns="91425">
            <a:noAutofit/>
          </a:bodyPr>
          <a:lstStyle/>
          <a:p>
            <a:pPr lvl="0" rtl="0" algn="ctr">
              <a:spcBef>
                <a:spcPts val="0"/>
              </a:spcBef>
              <a:buNone/>
            </a:pPr>
            <a:r>
              <a:rPr lang="en" sz="1400">
                <a:solidFill>
                  <a:srgbClr val="AB0000"/>
                </a:solidFill>
              </a:rPr>
              <a:t>Record Feedback</a:t>
            </a:r>
          </a:p>
        </p:txBody>
      </p:sp>
      <p:pic>
        <p:nvPicPr>
          <p:cNvPr id="457" name="Shape 457"/>
          <p:cNvPicPr preferRelativeResize="0"/>
          <p:nvPr/>
        </p:nvPicPr>
        <p:blipFill>
          <a:blip r:embed="rId5">
            <a:alphaModFix/>
          </a:blip>
          <a:stretch>
            <a:fillRect/>
          </a:stretch>
        </p:blipFill>
        <p:spPr>
          <a:xfrm>
            <a:off x="7444700" y="1397025"/>
            <a:ext cx="1193675" cy="119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nvSpPr>
        <p:spPr>
          <a:xfrm>
            <a:off x="0" y="293700"/>
            <a:ext cx="2788500" cy="45561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Char char="○"/>
            </a:pPr>
            <a:r>
              <a:rPr lang="en" sz="1800">
                <a:solidFill>
                  <a:schemeClr val="dk2"/>
                </a:solidFill>
              </a:rPr>
              <a:t>The Internet is overloaded with information and services</a:t>
            </a:r>
          </a:p>
          <a:p>
            <a:pPr lvl="0" rtl="0">
              <a:lnSpc>
                <a:spcPct val="150000"/>
              </a:lnSpc>
              <a:spcBef>
                <a:spcPts val="0"/>
              </a:spcBef>
              <a:buNone/>
            </a:pPr>
            <a:r>
              <a:t/>
            </a:r>
            <a:endParaRPr sz="1800">
              <a:solidFill>
                <a:schemeClr val="dk2"/>
              </a:solidFill>
            </a:endParaRPr>
          </a:p>
          <a:p>
            <a:pPr indent="-342900" lvl="0" marL="457200">
              <a:lnSpc>
                <a:spcPct val="150000"/>
              </a:lnSpc>
              <a:spcBef>
                <a:spcPts val="0"/>
              </a:spcBef>
              <a:buClr>
                <a:schemeClr val="dk2"/>
              </a:buClr>
              <a:buSzPct val="100000"/>
              <a:buChar char="○"/>
            </a:pPr>
            <a:r>
              <a:rPr lang="en" sz="1800">
                <a:solidFill>
                  <a:schemeClr val="dk2"/>
                </a:solidFill>
              </a:rPr>
              <a:t>New products and services are pushed out constantly from industries like Ecommerce and Banking </a:t>
            </a:r>
          </a:p>
        </p:txBody>
      </p:sp>
      <p:pic>
        <p:nvPicPr>
          <p:cNvPr id="80" name="Shape 80"/>
          <p:cNvPicPr preferRelativeResize="0"/>
          <p:nvPr/>
        </p:nvPicPr>
        <p:blipFill>
          <a:blip r:embed="rId3">
            <a:alphaModFix/>
          </a:blip>
          <a:stretch>
            <a:fillRect/>
          </a:stretch>
        </p:blipFill>
        <p:spPr>
          <a:xfrm>
            <a:off x="2940783" y="0"/>
            <a:ext cx="6203216" cy="5143500"/>
          </a:xfrm>
          <a:prstGeom prst="rect">
            <a:avLst/>
          </a:prstGeom>
          <a:noFill/>
          <a:ln>
            <a:noFill/>
          </a:ln>
        </p:spPr>
      </p:pic>
      <p:sp>
        <p:nvSpPr>
          <p:cNvPr id="81" name="Shape 81"/>
          <p:cNvSpPr/>
          <p:nvPr/>
        </p:nvSpPr>
        <p:spPr>
          <a:xfrm>
            <a:off x="2945975" y="3626450"/>
            <a:ext cx="6198000" cy="7773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82" name="Shape 82"/>
          <p:cNvSpPr txBox="1"/>
          <p:nvPr>
            <p:ph idx="4294967295" type="title"/>
          </p:nvPr>
        </p:nvSpPr>
        <p:spPr>
          <a:xfrm>
            <a:off x="3254875" y="3702650"/>
            <a:ext cx="5835000" cy="572700"/>
          </a:xfrm>
          <a:prstGeom prst="rect">
            <a:avLst/>
          </a:prstGeom>
        </p:spPr>
        <p:txBody>
          <a:bodyPr anchorCtr="0" anchor="t" bIns="91425" lIns="91425" rIns="91425" tIns="91425">
            <a:noAutofit/>
          </a:bodyPr>
          <a:lstStyle/>
          <a:p>
            <a:pPr lvl="0" rtl="0" algn="r">
              <a:spcBef>
                <a:spcPts val="0"/>
              </a:spcBef>
              <a:buNone/>
            </a:pPr>
            <a:r>
              <a:rPr lang="en">
                <a:solidFill>
                  <a:srgbClr val="FBF9F7"/>
                </a:solidFill>
                <a:latin typeface="Droid Sans"/>
                <a:ea typeface="Droid Sans"/>
                <a:cs typeface="Droid Sans"/>
                <a:sym typeface="Droid Sans"/>
              </a:rPr>
              <a:t>The Age of Information Overload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Feedback Results: </a:t>
            </a:r>
            <a:r>
              <a:rPr lang="en"/>
              <a:t>Ease of Application Process</a:t>
            </a:r>
          </a:p>
        </p:txBody>
      </p:sp>
      <p:pic>
        <p:nvPicPr>
          <p:cNvPr id="463" name="Shape 463"/>
          <p:cNvPicPr preferRelativeResize="0"/>
          <p:nvPr/>
        </p:nvPicPr>
        <p:blipFill rotWithShape="1">
          <a:blip r:embed="rId3">
            <a:alphaModFix/>
          </a:blip>
          <a:srcRect b="0" l="0" r="54677" t="0"/>
          <a:stretch/>
        </p:blipFill>
        <p:spPr>
          <a:xfrm>
            <a:off x="5075532" y="1213650"/>
            <a:ext cx="2342493" cy="3034149"/>
          </a:xfrm>
          <a:prstGeom prst="rect">
            <a:avLst/>
          </a:prstGeom>
          <a:noFill/>
          <a:ln>
            <a:noFill/>
          </a:ln>
        </p:spPr>
      </p:pic>
      <p:pic>
        <p:nvPicPr>
          <p:cNvPr id="464" name="Shape 464"/>
          <p:cNvPicPr preferRelativeResize="0"/>
          <p:nvPr/>
        </p:nvPicPr>
        <p:blipFill rotWithShape="1">
          <a:blip r:embed="rId3">
            <a:alphaModFix/>
          </a:blip>
          <a:srcRect b="0" l="52624" r="0" t="0"/>
          <a:stretch/>
        </p:blipFill>
        <p:spPr>
          <a:xfrm>
            <a:off x="1387099" y="1213650"/>
            <a:ext cx="2448604" cy="3034149"/>
          </a:xfrm>
          <a:prstGeom prst="rect">
            <a:avLst/>
          </a:prstGeom>
          <a:noFill/>
          <a:ln>
            <a:noFill/>
          </a:ln>
        </p:spPr>
      </p:pic>
      <p:sp>
        <p:nvSpPr>
          <p:cNvPr id="465" name="Shape 465"/>
          <p:cNvSpPr txBox="1"/>
          <p:nvPr>
            <p:ph idx="1" type="body"/>
          </p:nvPr>
        </p:nvSpPr>
        <p:spPr>
          <a:xfrm>
            <a:off x="989125" y="4247800"/>
            <a:ext cx="3005400" cy="605100"/>
          </a:xfrm>
          <a:prstGeom prst="rect">
            <a:avLst/>
          </a:prstGeom>
        </p:spPr>
        <p:txBody>
          <a:bodyPr anchorCtr="0" anchor="t" bIns="91425" lIns="91425" rIns="91425" tIns="91425">
            <a:noAutofit/>
          </a:bodyPr>
          <a:lstStyle/>
          <a:p>
            <a:pPr lvl="0" rtl="0" algn="ctr">
              <a:spcBef>
                <a:spcPts val="0"/>
              </a:spcBef>
              <a:buNone/>
            </a:pPr>
            <a:r>
              <a:rPr lang="en"/>
              <a:t>DBS System</a:t>
            </a:r>
          </a:p>
        </p:txBody>
      </p:sp>
      <p:sp>
        <p:nvSpPr>
          <p:cNvPr id="466" name="Shape 466"/>
          <p:cNvSpPr txBox="1"/>
          <p:nvPr>
            <p:ph idx="1" type="body"/>
          </p:nvPr>
        </p:nvSpPr>
        <p:spPr>
          <a:xfrm>
            <a:off x="5096775" y="4247800"/>
            <a:ext cx="3005400" cy="605100"/>
          </a:xfrm>
          <a:prstGeom prst="rect">
            <a:avLst/>
          </a:prstGeom>
        </p:spPr>
        <p:txBody>
          <a:bodyPr anchorCtr="0" anchor="t" bIns="91425" lIns="91425" rIns="91425" tIns="91425">
            <a:noAutofit/>
          </a:bodyPr>
          <a:lstStyle/>
          <a:p>
            <a:pPr lvl="0" rtl="0" algn="ctr">
              <a:spcBef>
                <a:spcPts val="0"/>
              </a:spcBef>
              <a:buNone/>
            </a:pPr>
            <a:r>
              <a:rPr lang="en"/>
              <a:t>Our System</a:t>
            </a:r>
          </a:p>
        </p:txBody>
      </p:sp>
      <p:sp>
        <p:nvSpPr>
          <p:cNvPr id="467" name="Shape 467"/>
          <p:cNvSpPr txBox="1"/>
          <p:nvPr>
            <p:ph idx="1" type="body"/>
          </p:nvPr>
        </p:nvSpPr>
        <p:spPr>
          <a:xfrm>
            <a:off x="830300" y="2330212"/>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1</a:t>
            </a:r>
          </a:p>
        </p:txBody>
      </p:sp>
      <p:sp>
        <p:nvSpPr>
          <p:cNvPr id="468" name="Shape 468"/>
          <p:cNvSpPr txBox="1"/>
          <p:nvPr>
            <p:ph idx="1" type="body"/>
          </p:nvPr>
        </p:nvSpPr>
        <p:spPr>
          <a:xfrm>
            <a:off x="4744075" y="2376500"/>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8</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Feedback Results: Overall Satisfaction</a:t>
            </a:r>
          </a:p>
        </p:txBody>
      </p:sp>
      <p:sp>
        <p:nvSpPr>
          <p:cNvPr id="474" name="Shape 474"/>
          <p:cNvSpPr txBox="1"/>
          <p:nvPr>
            <p:ph idx="1" type="body"/>
          </p:nvPr>
        </p:nvSpPr>
        <p:spPr>
          <a:xfrm>
            <a:off x="989125" y="4247800"/>
            <a:ext cx="3005400" cy="605100"/>
          </a:xfrm>
          <a:prstGeom prst="rect">
            <a:avLst/>
          </a:prstGeom>
        </p:spPr>
        <p:txBody>
          <a:bodyPr anchorCtr="0" anchor="t" bIns="91425" lIns="91425" rIns="91425" tIns="91425">
            <a:noAutofit/>
          </a:bodyPr>
          <a:lstStyle/>
          <a:p>
            <a:pPr lvl="0" rtl="0" algn="ctr">
              <a:spcBef>
                <a:spcPts val="0"/>
              </a:spcBef>
              <a:buNone/>
            </a:pPr>
            <a:r>
              <a:rPr lang="en"/>
              <a:t>DBS System</a:t>
            </a:r>
          </a:p>
        </p:txBody>
      </p:sp>
      <p:sp>
        <p:nvSpPr>
          <p:cNvPr id="475" name="Shape 475"/>
          <p:cNvSpPr txBox="1"/>
          <p:nvPr>
            <p:ph idx="1" type="body"/>
          </p:nvPr>
        </p:nvSpPr>
        <p:spPr>
          <a:xfrm>
            <a:off x="5096775" y="4247800"/>
            <a:ext cx="3005400" cy="605100"/>
          </a:xfrm>
          <a:prstGeom prst="rect">
            <a:avLst/>
          </a:prstGeom>
        </p:spPr>
        <p:txBody>
          <a:bodyPr anchorCtr="0" anchor="t" bIns="91425" lIns="91425" rIns="91425" tIns="91425">
            <a:noAutofit/>
          </a:bodyPr>
          <a:lstStyle/>
          <a:p>
            <a:pPr lvl="0" rtl="0" algn="ctr">
              <a:spcBef>
                <a:spcPts val="0"/>
              </a:spcBef>
              <a:buNone/>
            </a:pPr>
            <a:r>
              <a:rPr lang="en"/>
              <a:t>Our</a:t>
            </a:r>
            <a:r>
              <a:rPr lang="en"/>
              <a:t> System</a:t>
            </a:r>
          </a:p>
        </p:txBody>
      </p:sp>
      <p:pic>
        <p:nvPicPr>
          <p:cNvPr id="476" name="Shape 476"/>
          <p:cNvPicPr preferRelativeResize="0"/>
          <p:nvPr/>
        </p:nvPicPr>
        <p:blipFill rotWithShape="1">
          <a:blip r:embed="rId3">
            <a:alphaModFix/>
          </a:blip>
          <a:srcRect b="0" l="0" r="50717" t="0"/>
          <a:stretch/>
        </p:blipFill>
        <p:spPr>
          <a:xfrm>
            <a:off x="1331687" y="1170112"/>
            <a:ext cx="2320274" cy="2925275"/>
          </a:xfrm>
          <a:prstGeom prst="rect">
            <a:avLst/>
          </a:prstGeom>
          <a:noFill/>
          <a:ln>
            <a:noFill/>
          </a:ln>
        </p:spPr>
      </p:pic>
      <p:pic>
        <p:nvPicPr>
          <p:cNvPr id="477" name="Shape 477"/>
          <p:cNvPicPr preferRelativeResize="0"/>
          <p:nvPr/>
        </p:nvPicPr>
        <p:blipFill rotWithShape="1">
          <a:blip r:embed="rId3">
            <a:alphaModFix/>
          </a:blip>
          <a:srcRect b="0" l="48609" r="0" t="0"/>
          <a:stretch/>
        </p:blipFill>
        <p:spPr>
          <a:xfrm>
            <a:off x="5424195" y="1170125"/>
            <a:ext cx="2419500" cy="2925275"/>
          </a:xfrm>
          <a:prstGeom prst="rect">
            <a:avLst/>
          </a:prstGeom>
          <a:noFill/>
          <a:ln>
            <a:noFill/>
          </a:ln>
        </p:spPr>
      </p:pic>
      <p:sp>
        <p:nvSpPr>
          <p:cNvPr id="478" name="Shape 478"/>
          <p:cNvSpPr txBox="1"/>
          <p:nvPr>
            <p:ph idx="1" type="body"/>
          </p:nvPr>
        </p:nvSpPr>
        <p:spPr>
          <a:xfrm>
            <a:off x="989125" y="2282437"/>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0</a:t>
            </a:r>
          </a:p>
        </p:txBody>
      </p:sp>
      <p:sp>
        <p:nvSpPr>
          <p:cNvPr id="479" name="Shape 479"/>
          <p:cNvSpPr txBox="1"/>
          <p:nvPr>
            <p:ph idx="1" type="body"/>
          </p:nvPr>
        </p:nvSpPr>
        <p:spPr>
          <a:xfrm>
            <a:off x="5131250" y="2221412"/>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9</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Feedback Results: Ease of Learning</a:t>
            </a:r>
          </a:p>
        </p:txBody>
      </p:sp>
      <p:sp>
        <p:nvSpPr>
          <p:cNvPr id="485" name="Shape 485"/>
          <p:cNvSpPr txBox="1"/>
          <p:nvPr>
            <p:ph idx="1" type="body"/>
          </p:nvPr>
        </p:nvSpPr>
        <p:spPr>
          <a:xfrm>
            <a:off x="989125" y="4247800"/>
            <a:ext cx="3005400" cy="605100"/>
          </a:xfrm>
          <a:prstGeom prst="rect">
            <a:avLst/>
          </a:prstGeom>
        </p:spPr>
        <p:txBody>
          <a:bodyPr anchorCtr="0" anchor="t" bIns="91425" lIns="91425" rIns="91425" tIns="91425">
            <a:noAutofit/>
          </a:bodyPr>
          <a:lstStyle/>
          <a:p>
            <a:pPr lvl="0" rtl="0" algn="ctr">
              <a:spcBef>
                <a:spcPts val="0"/>
              </a:spcBef>
              <a:buNone/>
            </a:pPr>
            <a:r>
              <a:rPr lang="en"/>
              <a:t>DBS System</a:t>
            </a:r>
          </a:p>
        </p:txBody>
      </p:sp>
      <p:sp>
        <p:nvSpPr>
          <p:cNvPr id="486" name="Shape 486"/>
          <p:cNvSpPr txBox="1"/>
          <p:nvPr>
            <p:ph idx="1" type="body"/>
          </p:nvPr>
        </p:nvSpPr>
        <p:spPr>
          <a:xfrm>
            <a:off x="5096775" y="4247800"/>
            <a:ext cx="3005400" cy="605100"/>
          </a:xfrm>
          <a:prstGeom prst="rect">
            <a:avLst/>
          </a:prstGeom>
        </p:spPr>
        <p:txBody>
          <a:bodyPr anchorCtr="0" anchor="t" bIns="91425" lIns="91425" rIns="91425" tIns="91425">
            <a:noAutofit/>
          </a:bodyPr>
          <a:lstStyle/>
          <a:p>
            <a:pPr lvl="0" rtl="0" algn="ctr">
              <a:spcBef>
                <a:spcPts val="0"/>
              </a:spcBef>
              <a:buNone/>
            </a:pPr>
            <a:r>
              <a:rPr lang="en"/>
              <a:t>Our System</a:t>
            </a:r>
          </a:p>
        </p:txBody>
      </p:sp>
      <p:pic>
        <p:nvPicPr>
          <p:cNvPr id="487" name="Shape 487"/>
          <p:cNvPicPr preferRelativeResize="0"/>
          <p:nvPr/>
        </p:nvPicPr>
        <p:blipFill rotWithShape="1">
          <a:blip r:embed="rId3">
            <a:alphaModFix/>
          </a:blip>
          <a:srcRect b="0" l="0" r="53174" t="0"/>
          <a:stretch/>
        </p:blipFill>
        <p:spPr>
          <a:xfrm>
            <a:off x="1389562" y="1170125"/>
            <a:ext cx="2204524" cy="2925275"/>
          </a:xfrm>
          <a:prstGeom prst="rect">
            <a:avLst/>
          </a:prstGeom>
          <a:noFill/>
          <a:ln>
            <a:noFill/>
          </a:ln>
        </p:spPr>
      </p:pic>
      <p:pic>
        <p:nvPicPr>
          <p:cNvPr id="488" name="Shape 488"/>
          <p:cNvPicPr preferRelativeResize="0"/>
          <p:nvPr/>
        </p:nvPicPr>
        <p:blipFill rotWithShape="1">
          <a:blip r:embed="rId3">
            <a:alphaModFix/>
          </a:blip>
          <a:srcRect b="0" l="58959" r="0" t="0"/>
          <a:stretch/>
        </p:blipFill>
        <p:spPr>
          <a:xfrm>
            <a:off x="5633374" y="1170125"/>
            <a:ext cx="1932199" cy="2925275"/>
          </a:xfrm>
          <a:prstGeom prst="rect">
            <a:avLst/>
          </a:prstGeom>
          <a:noFill/>
          <a:ln>
            <a:noFill/>
          </a:ln>
        </p:spPr>
      </p:pic>
      <p:sp>
        <p:nvSpPr>
          <p:cNvPr id="489" name="Shape 489"/>
          <p:cNvSpPr txBox="1"/>
          <p:nvPr>
            <p:ph idx="1" type="body"/>
          </p:nvPr>
        </p:nvSpPr>
        <p:spPr>
          <a:xfrm>
            <a:off x="1064250" y="2062200"/>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3</a:t>
            </a:r>
          </a:p>
        </p:txBody>
      </p:sp>
      <p:sp>
        <p:nvSpPr>
          <p:cNvPr id="490" name="Shape 490"/>
          <p:cNvSpPr txBox="1"/>
          <p:nvPr>
            <p:ph idx="1" type="body"/>
          </p:nvPr>
        </p:nvSpPr>
        <p:spPr>
          <a:xfrm>
            <a:off x="5049000" y="2062187"/>
            <a:ext cx="3005400" cy="605100"/>
          </a:xfrm>
          <a:prstGeom prst="rect">
            <a:avLst/>
          </a:prstGeom>
        </p:spPr>
        <p:txBody>
          <a:bodyPr anchorCtr="0" anchor="t" bIns="91425" lIns="91425" rIns="91425" tIns="91425">
            <a:noAutofit/>
          </a:bodyPr>
          <a:lstStyle/>
          <a:p>
            <a:pPr lvl="0" rtl="0" algn="ctr">
              <a:spcBef>
                <a:spcPts val="0"/>
              </a:spcBef>
              <a:buNone/>
            </a:pPr>
            <a:r>
              <a:rPr lang="en" sz="2400">
                <a:solidFill>
                  <a:srgbClr val="FBF9F7"/>
                </a:solidFill>
              </a:rPr>
              <a:t>11</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User Feedback Results: </a:t>
            </a:r>
            <a:r>
              <a:rPr lang="en"/>
              <a:t>Aesthetics</a:t>
            </a:r>
          </a:p>
        </p:txBody>
      </p:sp>
      <p:graphicFrame>
        <p:nvGraphicFramePr>
          <p:cNvPr id="496" name="Shape 496"/>
          <p:cNvGraphicFramePr/>
          <p:nvPr/>
        </p:nvGraphicFramePr>
        <p:xfrm>
          <a:off x="341075" y="927875"/>
          <a:ext cx="3000000" cy="3000000"/>
        </p:xfrm>
        <a:graphic>
          <a:graphicData uri="http://schemas.openxmlformats.org/drawingml/2006/table">
            <a:tbl>
              <a:tblPr>
                <a:noFill/>
                <a:tableStyleId>{A440FAAE-34E2-492F-89FD-8591231B02A4}</a:tableStyleId>
              </a:tblPr>
              <a:tblGrid>
                <a:gridCol w="4230925"/>
                <a:gridCol w="4230925"/>
              </a:tblGrid>
              <a:tr h="519925">
                <a:tc>
                  <a:txBody>
                    <a:bodyPr>
                      <a:noAutofit/>
                    </a:bodyPr>
                    <a:lstStyle/>
                    <a:p>
                      <a:pPr lvl="0" rtl="0">
                        <a:spcBef>
                          <a:spcPts val="0"/>
                        </a:spcBef>
                        <a:buNone/>
                      </a:pPr>
                      <a:r>
                        <a:rPr b="1" lang="en" sz="1800">
                          <a:solidFill>
                            <a:schemeClr val="dk2"/>
                          </a:solidFill>
                          <a:latin typeface="Droid Sans"/>
                          <a:ea typeface="Droid Sans"/>
                          <a:cs typeface="Droid Sans"/>
                          <a:sym typeface="Droid Sans"/>
                        </a:rPr>
                        <a:t>User Feedback</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alpha val="0"/>
                        </a:schemeClr>
                      </a:solidFill>
                      <a:prstDash val="solid"/>
                      <a:round/>
                      <a:headEnd len="med" w="med" type="none"/>
                      <a:tailEnd len="med" w="med" type="none"/>
                    </a:lnT>
                    <a:lnB cap="flat" cmpd="sng" w="12700">
                      <a:solidFill>
                        <a:schemeClr val="dk2"/>
                      </a:solidFill>
                      <a:prstDash val="solid"/>
                      <a:round/>
                      <a:headEnd len="med" w="med" type="none"/>
                      <a:tailEnd len="med" w="med" type="none"/>
                    </a:lnB>
                  </a:tcPr>
                </a:tc>
                <a:tc>
                  <a:txBody>
                    <a:bodyPr>
                      <a:noAutofit/>
                    </a:bodyPr>
                    <a:lstStyle/>
                    <a:p>
                      <a:pPr lvl="0" rtl="0">
                        <a:spcBef>
                          <a:spcPts val="0"/>
                        </a:spcBef>
                        <a:buNone/>
                      </a:pPr>
                      <a:r>
                        <a:rPr b="1" lang="en" sz="1800">
                          <a:solidFill>
                            <a:schemeClr val="dk2"/>
                          </a:solidFill>
                          <a:latin typeface="Droid Sans"/>
                          <a:ea typeface="Droid Sans"/>
                          <a:cs typeface="Droid Sans"/>
                          <a:sym typeface="Droid Sans"/>
                        </a:rPr>
                        <a:t>Our Comment</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alpha val="0"/>
                        </a:schemeClr>
                      </a:solidFill>
                      <a:prstDash val="solid"/>
                      <a:round/>
                      <a:headEnd len="med" w="med" type="none"/>
                      <a:tailEnd len="med" w="med" type="none"/>
                    </a:lnT>
                    <a:lnB cap="flat" cmpd="sng" w="12700">
                      <a:solidFill>
                        <a:schemeClr val="dk2"/>
                      </a:solidFill>
                      <a:prstDash val="solid"/>
                      <a:round/>
                      <a:headEnd len="med" w="med" type="none"/>
                      <a:tailEnd len="med" w="med" type="none"/>
                    </a:lnB>
                  </a:tcPr>
                </a:tc>
              </a:tr>
              <a:tr h="1231900">
                <a:tc>
                  <a:txBody>
                    <a:bodyPr>
                      <a:noAutofit/>
                    </a:bodyPr>
                    <a:lstStyle/>
                    <a:p>
                      <a:pPr lvl="0" rtl="0">
                        <a:spcBef>
                          <a:spcPts val="0"/>
                        </a:spcBef>
                        <a:buNone/>
                      </a:pPr>
                      <a:r>
                        <a:rPr lang="en" sz="1800">
                          <a:solidFill>
                            <a:schemeClr val="dk2"/>
                          </a:solidFill>
                          <a:latin typeface="Droid Sans"/>
                          <a:ea typeface="Droid Sans"/>
                          <a:cs typeface="Droid Sans"/>
                          <a:sym typeface="Droid Sans"/>
                        </a:rPr>
                        <a:t>I</a:t>
                      </a:r>
                      <a:r>
                        <a:rPr lang="en" sz="1800">
                          <a:solidFill>
                            <a:schemeClr val="dk2"/>
                          </a:solidFill>
                          <a:latin typeface="Droid Sans"/>
                          <a:ea typeface="Droid Sans"/>
                          <a:cs typeface="Droid Sans"/>
                          <a:sym typeface="Droid Sans"/>
                        </a:rPr>
                        <a:t>nformation looks like </a:t>
                      </a:r>
                      <a:r>
                        <a:rPr lang="en" sz="1800">
                          <a:solidFill>
                            <a:srgbClr val="AB0000"/>
                          </a:solidFill>
                          <a:latin typeface="Droid Sans"/>
                          <a:ea typeface="Droid Sans"/>
                          <a:cs typeface="Droid Sans"/>
                          <a:sym typeface="Droid Sans"/>
                        </a:rPr>
                        <a:t>advertisment</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solidFill>
                      <a:prstDash val="solid"/>
                      <a:round/>
                      <a:headEnd len="med" w="med" type="none"/>
                      <a:tailEnd len="med" w="med" type="none"/>
                    </a:lnB>
                  </a:tcPr>
                </a:tc>
                <a:tc>
                  <a:txBody>
                    <a:bodyPr>
                      <a:noAutofit/>
                    </a:bodyPr>
                    <a:lstStyle/>
                    <a:p>
                      <a:pPr lvl="0" rtl="0">
                        <a:spcBef>
                          <a:spcPts val="0"/>
                        </a:spcBef>
                        <a:buNone/>
                      </a:pPr>
                      <a:r>
                        <a:rPr lang="en" sz="1800">
                          <a:solidFill>
                            <a:schemeClr val="dk2"/>
                          </a:solidFill>
                          <a:latin typeface="Droid Sans"/>
                          <a:ea typeface="Droid Sans"/>
                          <a:cs typeface="Droid Sans"/>
                          <a:sym typeface="Droid Sans"/>
                        </a:rPr>
                        <a:t>F</a:t>
                      </a:r>
                      <a:r>
                        <a:rPr lang="en" sz="1800">
                          <a:solidFill>
                            <a:schemeClr val="dk2"/>
                          </a:solidFill>
                          <a:latin typeface="Droid Sans"/>
                          <a:ea typeface="Droid Sans"/>
                          <a:cs typeface="Droid Sans"/>
                          <a:sym typeface="Droid Sans"/>
                        </a:rPr>
                        <a:t>ollow-up on implication of the advertisement-like look</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solidFill>
                      <a:prstDash val="solid"/>
                      <a:round/>
                      <a:headEnd len="med" w="med" type="none"/>
                      <a:tailEnd len="med" w="med" type="none"/>
                    </a:lnB>
                  </a:tcPr>
                </a:tc>
              </a:tr>
              <a:tr h="1231900">
                <a:tc>
                  <a:txBody>
                    <a:bodyPr>
                      <a:noAutofit/>
                    </a:bodyPr>
                    <a:lstStyle/>
                    <a:p>
                      <a:pPr lvl="0" rtl="0">
                        <a:spcBef>
                          <a:spcPts val="0"/>
                        </a:spcBef>
                        <a:buNone/>
                      </a:pPr>
                      <a:r>
                        <a:rPr lang="en" sz="1800">
                          <a:solidFill>
                            <a:schemeClr val="dk2"/>
                          </a:solidFill>
                          <a:latin typeface="Droid Sans"/>
                          <a:ea typeface="Droid Sans"/>
                          <a:cs typeface="Droid Sans"/>
                          <a:sym typeface="Droid Sans"/>
                        </a:rPr>
                        <a:t>More</a:t>
                      </a:r>
                      <a:r>
                        <a:rPr b="1" lang="en" sz="1800">
                          <a:solidFill>
                            <a:schemeClr val="dk2"/>
                          </a:solidFill>
                          <a:latin typeface="Droid Sans"/>
                          <a:ea typeface="Droid Sans"/>
                          <a:cs typeface="Droid Sans"/>
                          <a:sym typeface="Droid Sans"/>
                        </a:rPr>
                        <a:t> </a:t>
                      </a:r>
                      <a:r>
                        <a:rPr lang="en" sz="1800">
                          <a:solidFill>
                            <a:srgbClr val="AB0000"/>
                          </a:solidFill>
                          <a:latin typeface="Droid Sans"/>
                          <a:ea typeface="Droid Sans"/>
                          <a:cs typeface="Droid Sans"/>
                          <a:sym typeface="Droid Sans"/>
                        </a:rPr>
                        <a:t>colorful</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solidFill>
                      <a:prstDash val="solid"/>
                      <a:round/>
                      <a:headEnd len="med" w="med" type="none"/>
                      <a:tailEnd len="med" w="med" type="none"/>
                    </a:lnB>
                  </a:tcPr>
                </a:tc>
                <a:tc>
                  <a:txBody>
                    <a:bodyPr>
                      <a:noAutofit/>
                    </a:bodyPr>
                    <a:lstStyle/>
                    <a:p>
                      <a:pPr lvl="0">
                        <a:spcBef>
                          <a:spcPts val="0"/>
                        </a:spcBef>
                        <a:buNone/>
                      </a:pPr>
                      <a:r>
                        <a:rPr lang="en" sz="1800">
                          <a:solidFill>
                            <a:schemeClr val="dk2"/>
                          </a:solidFill>
                          <a:latin typeface="Droid Sans"/>
                          <a:ea typeface="Droid Sans"/>
                          <a:cs typeface="Droid Sans"/>
                          <a:sym typeface="Droid Sans"/>
                        </a:rPr>
                        <a:t>Find out w</a:t>
                      </a:r>
                      <a:r>
                        <a:rPr lang="en" sz="1800">
                          <a:solidFill>
                            <a:schemeClr val="dk2"/>
                          </a:solidFill>
                          <a:latin typeface="Droid Sans"/>
                          <a:ea typeface="Droid Sans"/>
                          <a:cs typeface="Droid Sans"/>
                          <a:sym typeface="Droid Sans"/>
                        </a:rPr>
                        <a:t>hat is the preferred color scheme</a:t>
                      </a:r>
                    </a:p>
                    <a:p>
                      <a:pPr lvl="0" rtl="0">
                        <a:spcBef>
                          <a:spcPts val="0"/>
                        </a:spcBef>
                        <a:buNone/>
                      </a:pPr>
                      <a:r>
                        <a:rPr lang="en" sz="1800">
                          <a:solidFill>
                            <a:schemeClr val="dk2"/>
                          </a:solidFill>
                          <a:latin typeface="Droid Sans"/>
                          <a:ea typeface="Droid Sans"/>
                          <a:cs typeface="Droid Sans"/>
                          <a:sym typeface="Droid Sans"/>
                        </a:rPr>
                        <a:t>(we use existing DBS bank website’s color scheme for consistency)</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solidFill>
                      <a:prstDash val="solid"/>
                      <a:round/>
                      <a:headEnd len="med" w="med" type="none"/>
                      <a:tailEnd len="med" w="med" type="none"/>
                    </a:lnB>
                  </a:tcPr>
                </a:tc>
              </a:tr>
              <a:tr h="1231900">
                <a:tc>
                  <a:txBody>
                    <a:bodyPr>
                      <a:noAutofit/>
                    </a:bodyPr>
                    <a:lstStyle/>
                    <a:p>
                      <a:pPr lvl="0" rtl="0">
                        <a:spcBef>
                          <a:spcPts val="0"/>
                        </a:spcBef>
                        <a:buNone/>
                      </a:pPr>
                      <a:r>
                        <a:rPr lang="en" sz="1800">
                          <a:solidFill>
                            <a:schemeClr val="dk2"/>
                          </a:solidFill>
                          <a:latin typeface="Droid Sans"/>
                          <a:ea typeface="Droid Sans"/>
                          <a:cs typeface="Droid Sans"/>
                          <a:sym typeface="Droid Sans"/>
                        </a:rPr>
                        <a:t>Contact specialist (</a:t>
                      </a:r>
                      <a:r>
                        <a:rPr lang="en" sz="1800">
                          <a:solidFill>
                            <a:srgbClr val="AB0000"/>
                          </a:solidFill>
                          <a:latin typeface="Droid Sans"/>
                          <a:ea typeface="Droid Sans"/>
                          <a:cs typeface="Droid Sans"/>
                          <a:sym typeface="Droid Sans"/>
                        </a:rPr>
                        <a:t>real person</a:t>
                      </a:r>
                      <a:r>
                        <a:rPr lang="en" sz="1800">
                          <a:solidFill>
                            <a:schemeClr val="dk2"/>
                          </a:solidFill>
                          <a:latin typeface="Droid Sans"/>
                          <a:ea typeface="Droid Sans"/>
                          <a:cs typeface="Droid Sans"/>
                          <a:sym typeface="Droid Sans"/>
                        </a:rPr>
                        <a:t>)</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alpha val="0"/>
                        </a:schemeClr>
                      </a:solidFill>
                      <a:prstDash val="solid"/>
                      <a:round/>
                      <a:headEnd len="med" w="med" type="none"/>
                      <a:tailEnd len="med" w="med" type="none"/>
                    </a:lnB>
                  </a:tcPr>
                </a:tc>
                <a:tc>
                  <a:txBody>
                    <a:bodyPr>
                      <a:noAutofit/>
                    </a:bodyPr>
                    <a:lstStyle/>
                    <a:p>
                      <a:pPr lvl="0" rtl="0">
                        <a:spcBef>
                          <a:spcPts val="0"/>
                        </a:spcBef>
                        <a:buNone/>
                      </a:pPr>
                      <a:r>
                        <a:rPr lang="en" sz="1800">
                          <a:solidFill>
                            <a:schemeClr val="dk2"/>
                          </a:solidFill>
                          <a:latin typeface="Droid Sans"/>
                          <a:ea typeface="Droid Sans"/>
                          <a:cs typeface="Droid Sans"/>
                          <a:sym typeface="Droid Sans"/>
                        </a:rPr>
                        <a:t>Not essential, but beneficial to include in future designs</a:t>
                      </a:r>
                    </a:p>
                  </a:txBody>
                  <a:tcPr marT="63500" marB="63500" marR="63500" marL="63500" anchor="ctr">
                    <a:lnL cap="flat" cmpd="sng" w="12700">
                      <a:solidFill>
                        <a:schemeClr val="dk2">
                          <a:alpha val="0"/>
                        </a:schemeClr>
                      </a:solidFill>
                      <a:prstDash val="solid"/>
                      <a:round/>
                      <a:headEnd len="med" w="med" type="none"/>
                      <a:tailEnd len="med" w="med" type="none"/>
                    </a:lnL>
                    <a:lnR cap="flat" cmpd="sng" w="12700">
                      <a:solidFill>
                        <a:schemeClr val="dk2">
                          <a:alpha val="0"/>
                        </a:schemeClr>
                      </a:solidFill>
                      <a:prstDash val="solid"/>
                      <a:round/>
                      <a:headEnd len="med" w="med" type="none"/>
                      <a:tailEnd len="med" w="med" type="none"/>
                    </a:lnR>
                    <a:lnT cap="flat" cmpd="sng" w="12700">
                      <a:solidFill>
                        <a:schemeClr val="dk2"/>
                      </a:solidFill>
                      <a:prstDash val="solid"/>
                      <a:round/>
                      <a:headEnd len="med" w="med" type="none"/>
                      <a:tailEnd len="med" w="med" type="none"/>
                    </a:lnT>
                    <a:lnB cap="flat" cmpd="sng" w="12700">
                      <a:solidFill>
                        <a:schemeClr val="dk2">
                          <a:alpha val="0"/>
                        </a:schemeClr>
                      </a:solidFill>
                      <a:prstDash val="solid"/>
                      <a:round/>
                      <a:headEnd len="med" w="med" type="none"/>
                      <a:tailEnd len="med" w="med"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0" y="2150850"/>
            <a:ext cx="9144000" cy="841800"/>
          </a:xfrm>
          <a:prstGeom prst="rect">
            <a:avLst/>
          </a:prstGeom>
          <a:noFill/>
        </p:spPr>
        <p:txBody>
          <a:bodyPr anchorCtr="0" anchor="ctr" bIns="91425" lIns="91425" rIns="91425" tIns="91425">
            <a:noAutofit/>
          </a:bodyPr>
          <a:lstStyle/>
          <a:p>
            <a:pPr lvl="0" rtl="0">
              <a:spcBef>
                <a:spcPts val="0"/>
              </a:spcBef>
              <a:buNone/>
            </a:pPr>
            <a:r>
              <a:rPr lang="en">
                <a:solidFill>
                  <a:srgbClr val="AB0000"/>
                </a:solidFill>
              </a:rPr>
              <a:t>Impact &amp; Future Applications</a:t>
            </a:r>
          </a:p>
        </p:txBody>
      </p:sp>
      <p:sp>
        <p:nvSpPr>
          <p:cNvPr id="502" name="Shape 502"/>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503" name="Shape 503"/>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Impact</a:t>
            </a:r>
          </a:p>
        </p:txBody>
      </p:sp>
      <p:sp>
        <p:nvSpPr>
          <p:cNvPr id="509" name="Shape 509"/>
          <p:cNvSpPr txBox="1"/>
          <p:nvPr>
            <p:ph idx="1" type="body"/>
          </p:nvPr>
        </p:nvSpPr>
        <p:spPr>
          <a:xfrm>
            <a:off x="1528637" y="1247200"/>
            <a:ext cx="6086700" cy="34164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rPr b="1" lang="en" sz="1600">
                <a:solidFill>
                  <a:srgbClr val="595959"/>
                </a:solidFill>
              </a:rPr>
              <a:t>Decreased boredom</a:t>
            </a:r>
            <a:r>
              <a:rPr lang="en" sz="1600">
                <a:solidFill>
                  <a:srgbClr val="595959"/>
                </a:solidFill>
              </a:rPr>
              <a:t> / sluggish feelings of application through </a:t>
            </a:r>
            <a:r>
              <a:rPr b="1" lang="en" sz="1600">
                <a:solidFill>
                  <a:srgbClr val="595959"/>
                </a:solidFill>
              </a:rPr>
              <a:t>gamification</a:t>
            </a:r>
          </a:p>
          <a:p>
            <a:pPr lvl="0" rtl="0">
              <a:lnSpc>
                <a:spcPct val="115000"/>
              </a:lnSpc>
              <a:spcBef>
                <a:spcPts val="0"/>
              </a:spcBef>
              <a:spcAft>
                <a:spcPts val="0"/>
              </a:spcAft>
              <a:buNone/>
            </a:pPr>
            <a:r>
              <a:t/>
            </a:r>
            <a:endParaRPr b="1" sz="1600">
              <a:solidFill>
                <a:srgbClr val="AB0000"/>
              </a:solidFill>
            </a:endParaRPr>
          </a:p>
          <a:p>
            <a:pPr lvl="0" rtl="0">
              <a:lnSpc>
                <a:spcPct val="115000"/>
              </a:lnSpc>
              <a:spcBef>
                <a:spcPts val="0"/>
              </a:spcBef>
              <a:spcAft>
                <a:spcPts val="0"/>
              </a:spcAft>
              <a:buNone/>
            </a:pPr>
            <a:r>
              <a:rPr b="1" lang="en" sz="1600">
                <a:solidFill>
                  <a:srgbClr val="AB0000"/>
                </a:solidFill>
              </a:rPr>
              <a:t>Accelerated</a:t>
            </a:r>
            <a:r>
              <a:rPr lang="en" sz="1600">
                <a:solidFill>
                  <a:srgbClr val="AB0000"/>
                </a:solidFill>
              </a:rPr>
              <a:t> the selection and application process by filtering out unnecessary/irrelevant details </a:t>
            </a:r>
          </a:p>
          <a:p>
            <a:pPr lvl="0" rtl="0">
              <a:lnSpc>
                <a:spcPct val="115000"/>
              </a:lnSpc>
              <a:spcBef>
                <a:spcPts val="0"/>
              </a:spcBef>
              <a:spcAft>
                <a:spcPts val="0"/>
              </a:spcAft>
              <a:buNone/>
            </a:pPr>
            <a:r>
              <a:t/>
            </a:r>
            <a:endParaRPr b="1" sz="1600">
              <a:solidFill>
                <a:srgbClr val="595959"/>
              </a:solidFill>
            </a:endParaRPr>
          </a:p>
          <a:p>
            <a:pPr lvl="0" rtl="0">
              <a:lnSpc>
                <a:spcPct val="115000"/>
              </a:lnSpc>
              <a:spcBef>
                <a:spcPts val="0"/>
              </a:spcBef>
              <a:spcAft>
                <a:spcPts val="0"/>
              </a:spcAft>
              <a:buNone/>
            </a:pPr>
            <a:r>
              <a:rPr b="1" lang="en" sz="1600">
                <a:solidFill>
                  <a:srgbClr val="595959"/>
                </a:solidFill>
              </a:rPr>
              <a:t>High Learnability</a:t>
            </a:r>
          </a:p>
          <a:p>
            <a:pPr lvl="0" rtl="0">
              <a:lnSpc>
                <a:spcPct val="115000"/>
              </a:lnSpc>
              <a:spcBef>
                <a:spcPts val="0"/>
              </a:spcBef>
              <a:spcAft>
                <a:spcPts val="0"/>
              </a:spcAft>
              <a:buNone/>
            </a:pPr>
            <a:r>
              <a:t/>
            </a:r>
            <a:endParaRPr b="1" sz="1600">
              <a:solidFill>
                <a:srgbClr val="595959"/>
              </a:solidFill>
            </a:endParaRPr>
          </a:p>
          <a:p>
            <a:pPr lvl="0" rtl="0">
              <a:lnSpc>
                <a:spcPct val="115000"/>
              </a:lnSpc>
              <a:spcBef>
                <a:spcPts val="0"/>
              </a:spcBef>
              <a:spcAft>
                <a:spcPts val="0"/>
              </a:spcAft>
              <a:buNone/>
            </a:pPr>
            <a:r>
              <a:rPr b="1" lang="en" sz="1600">
                <a:solidFill>
                  <a:srgbClr val="AB0000"/>
                </a:solidFill>
              </a:rPr>
              <a:t>Easy reversal of actions </a:t>
            </a:r>
            <a:r>
              <a:rPr lang="en" sz="1600">
                <a:solidFill>
                  <a:srgbClr val="AB0000"/>
                </a:solidFill>
              </a:rPr>
              <a:t>+ Relatively low error rates</a:t>
            </a:r>
          </a:p>
          <a:p>
            <a:pPr lvl="0" rtl="0">
              <a:lnSpc>
                <a:spcPct val="115000"/>
              </a:lnSpc>
              <a:spcBef>
                <a:spcPts val="0"/>
              </a:spcBef>
              <a:spcAft>
                <a:spcPts val="0"/>
              </a:spcAft>
              <a:buNone/>
            </a:pPr>
            <a:r>
              <a:rPr lang="en" sz="1600">
                <a:solidFill>
                  <a:srgbClr val="AB0000"/>
                </a:solidFill>
              </a:rPr>
              <a:t>Empower laymen users to make more informed choices to choose more suitable product or service.</a:t>
            </a:r>
          </a:p>
        </p:txBody>
      </p:sp>
      <p:pic>
        <p:nvPicPr>
          <p:cNvPr id="510" name="Shape 510"/>
          <p:cNvPicPr preferRelativeResize="0"/>
          <p:nvPr/>
        </p:nvPicPr>
        <p:blipFill>
          <a:blip r:embed="rId3">
            <a:alphaModFix/>
          </a:blip>
          <a:stretch>
            <a:fillRect/>
          </a:stretch>
        </p:blipFill>
        <p:spPr>
          <a:xfrm>
            <a:off x="322137" y="1247200"/>
            <a:ext cx="811149" cy="826172"/>
          </a:xfrm>
          <a:prstGeom prst="rect">
            <a:avLst/>
          </a:prstGeom>
          <a:noFill/>
          <a:ln>
            <a:noFill/>
          </a:ln>
        </p:spPr>
      </p:pic>
      <p:pic>
        <p:nvPicPr>
          <p:cNvPr id="511" name="Shape 511"/>
          <p:cNvPicPr preferRelativeResize="0"/>
          <p:nvPr/>
        </p:nvPicPr>
        <p:blipFill>
          <a:blip r:embed="rId4">
            <a:alphaModFix/>
          </a:blip>
          <a:stretch>
            <a:fillRect/>
          </a:stretch>
        </p:blipFill>
        <p:spPr>
          <a:xfrm>
            <a:off x="363500" y="2819850"/>
            <a:ext cx="728424" cy="789475"/>
          </a:xfrm>
          <a:prstGeom prst="rect">
            <a:avLst/>
          </a:prstGeom>
          <a:noFill/>
          <a:ln>
            <a:noFill/>
          </a:ln>
        </p:spPr>
      </p:pic>
      <p:pic>
        <p:nvPicPr>
          <p:cNvPr id="512" name="Shape 512"/>
          <p:cNvPicPr preferRelativeResize="0"/>
          <p:nvPr/>
        </p:nvPicPr>
        <p:blipFill>
          <a:blip r:embed="rId5">
            <a:alphaModFix/>
          </a:blip>
          <a:stretch>
            <a:fillRect/>
          </a:stretch>
        </p:blipFill>
        <p:spPr>
          <a:xfrm>
            <a:off x="7782350" y="2294637"/>
            <a:ext cx="811149" cy="746492"/>
          </a:xfrm>
          <a:prstGeom prst="rect">
            <a:avLst/>
          </a:prstGeom>
          <a:noFill/>
          <a:ln>
            <a:noFill/>
          </a:ln>
        </p:spPr>
      </p:pic>
      <p:pic>
        <p:nvPicPr>
          <p:cNvPr id="513" name="Shape 513"/>
          <p:cNvPicPr preferRelativeResize="0"/>
          <p:nvPr/>
        </p:nvPicPr>
        <p:blipFill>
          <a:blip r:embed="rId6">
            <a:alphaModFix/>
          </a:blip>
          <a:stretch>
            <a:fillRect/>
          </a:stretch>
        </p:blipFill>
        <p:spPr>
          <a:xfrm>
            <a:off x="7592068" y="3920250"/>
            <a:ext cx="1191721" cy="572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9F7"/>
        </a:solidFill>
      </p:bgPr>
    </p:bg>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Application to other domains</a:t>
            </a:r>
            <a:br>
              <a:rPr lang="en"/>
            </a:br>
          </a:p>
        </p:txBody>
      </p:sp>
      <p:sp>
        <p:nvSpPr>
          <p:cNvPr id="519" name="Shape 519"/>
          <p:cNvSpPr txBox="1"/>
          <p:nvPr>
            <p:ph idx="1" type="body"/>
          </p:nvPr>
        </p:nvSpPr>
        <p:spPr>
          <a:xfrm>
            <a:off x="1688100" y="1168937"/>
            <a:ext cx="5767800" cy="35985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b="1" lang="en" sz="1600">
                <a:solidFill>
                  <a:srgbClr val="595959"/>
                </a:solidFill>
              </a:rPr>
              <a:t>Web Services:</a:t>
            </a:r>
          </a:p>
          <a:p>
            <a:pPr indent="0" lvl="0" marL="457200" rtl="0">
              <a:lnSpc>
                <a:spcPct val="100000"/>
              </a:lnSpc>
              <a:spcBef>
                <a:spcPts val="0"/>
              </a:spcBef>
              <a:spcAft>
                <a:spcPts val="0"/>
              </a:spcAft>
              <a:buNone/>
            </a:pPr>
            <a:r>
              <a:rPr lang="en" sz="1600">
                <a:solidFill>
                  <a:srgbClr val="595959"/>
                </a:solidFill>
              </a:rPr>
              <a:t>Visa Applications, Government Services</a:t>
            </a:r>
          </a:p>
          <a:p>
            <a:pPr indent="0" lvl="0" marL="457200" rtl="0">
              <a:lnSpc>
                <a:spcPct val="100000"/>
              </a:lnSpc>
              <a:spcBef>
                <a:spcPts val="0"/>
              </a:spcBef>
              <a:spcAft>
                <a:spcPts val="0"/>
              </a:spcAft>
              <a:buNone/>
            </a:pPr>
            <a:r>
              <a:rPr lang="en" sz="1600">
                <a:solidFill>
                  <a:srgbClr val="595959"/>
                </a:solidFill>
              </a:rPr>
              <a:t>Travel Planner, Music Album, Reading List, Movie List</a:t>
            </a:r>
          </a:p>
          <a:p>
            <a:pPr indent="0" lvl="0" marL="457200" rtl="0">
              <a:lnSpc>
                <a:spcPct val="100000"/>
              </a:lnSpc>
              <a:spcBef>
                <a:spcPts val="0"/>
              </a:spcBef>
              <a:spcAft>
                <a:spcPts val="0"/>
              </a:spcAft>
              <a:buNone/>
            </a:pPr>
            <a:r>
              <a:t/>
            </a:r>
            <a:endParaRPr sz="1600">
              <a:solidFill>
                <a:srgbClr val="595959"/>
              </a:solidFill>
            </a:endParaRPr>
          </a:p>
          <a:p>
            <a:pPr lvl="0" rtl="0">
              <a:lnSpc>
                <a:spcPct val="100000"/>
              </a:lnSpc>
              <a:spcBef>
                <a:spcPts val="0"/>
              </a:spcBef>
              <a:spcAft>
                <a:spcPts val="0"/>
              </a:spcAft>
              <a:buNone/>
            </a:pPr>
            <a:r>
              <a:rPr b="1" lang="en" sz="1600">
                <a:solidFill>
                  <a:srgbClr val="AB0000"/>
                </a:solidFill>
              </a:rPr>
              <a:t>Daily Entertainment:</a:t>
            </a:r>
            <a:r>
              <a:rPr lang="en" sz="1600">
                <a:solidFill>
                  <a:srgbClr val="AB0000"/>
                </a:solidFill>
              </a:rPr>
              <a:t> TV- Auto-play TV channel</a:t>
            </a:r>
          </a:p>
          <a:p>
            <a:pPr lvl="0" rtl="0">
              <a:lnSpc>
                <a:spcPct val="100000"/>
              </a:lnSpc>
              <a:spcBef>
                <a:spcPts val="0"/>
              </a:spcBef>
              <a:spcAft>
                <a:spcPts val="0"/>
              </a:spcAft>
              <a:buNone/>
            </a:pPr>
            <a:r>
              <a:t/>
            </a:r>
            <a:endParaRPr sz="1600">
              <a:solidFill>
                <a:srgbClr val="AB0000"/>
              </a:solidFill>
            </a:endParaRPr>
          </a:p>
          <a:p>
            <a:pPr lvl="0" rtl="0">
              <a:lnSpc>
                <a:spcPct val="100000"/>
              </a:lnSpc>
              <a:spcBef>
                <a:spcPts val="0"/>
              </a:spcBef>
              <a:spcAft>
                <a:spcPts val="0"/>
              </a:spcAft>
              <a:buNone/>
            </a:pPr>
            <a:r>
              <a:rPr b="1" lang="en" sz="1600">
                <a:solidFill>
                  <a:srgbClr val="595959"/>
                </a:solidFill>
              </a:rPr>
              <a:t>Personalized services: </a:t>
            </a:r>
            <a:r>
              <a:rPr lang="en" sz="1600">
                <a:solidFill>
                  <a:srgbClr val="595959"/>
                </a:solidFill>
              </a:rPr>
              <a:t>Diet Planner , Suitable Dress Code</a:t>
            </a:r>
          </a:p>
          <a:p>
            <a:pPr lvl="0" rtl="0">
              <a:lnSpc>
                <a:spcPct val="100000"/>
              </a:lnSpc>
              <a:spcBef>
                <a:spcPts val="0"/>
              </a:spcBef>
              <a:spcAft>
                <a:spcPts val="0"/>
              </a:spcAft>
              <a:buNone/>
            </a:pPr>
            <a:r>
              <a:t/>
            </a:r>
            <a:endParaRPr sz="1600">
              <a:solidFill>
                <a:srgbClr val="595959"/>
              </a:solidFill>
            </a:endParaRPr>
          </a:p>
          <a:p>
            <a:pPr lvl="0" rtl="0">
              <a:lnSpc>
                <a:spcPct val="100000"/>
              </a:lnSpc>
              <a:spcBef>
                <a:spcPts val="0"/>
              </a:spcBef>
              <a:spcAft>
                <a:spcPts val="0"/>
              </a:spcAft>
              <a:buNone/>
            </a:pPr>
            <a:r>
              <a:rPr b="1" lang="en" sz="1600">
                <a:solidFill>
                  <a:srgbClr val="AB0000"/>
                </a:solidFill>
              </a:rPr>
              <a:t>E- commerce apps-</a:t>
            </a:r>
            <a:r>
              <a:rPr lang="en" sz="1600">
                <a:solidFill>
                  <a:srgbClr val="AB0000"/>
                </a:solidFill>
              </a:rPr>
              <a:t> retail, food, etc </a:t>
            </a:r>
          </a:p>
          <a:p>
            <a:pPr lvl="0" rtl="0">
              <a:lnSpc>
                <a:spcPct val="100000"/>
              </a:lnSpc>
              <a:spcBef>
                <a:spcPts val="0"/>
              </a:spcBef>
              <a:spcAft>
                <a:spcPts val="0"/>
              </a:spcAft>
              <a:buNone/>
            </a:pPr>
            <a:r>
              <a:t/>
            </a:r>
            <a:endParaRPr sz="1600">
              <a:solidFill>
                <a:srgbClr val="AB0000"/>
              </a:solidFill>
            </a:endParaRPr>
          </a:p>
          <a:p>
            <a:pPr lvl="0" rtl="0">
              <a:lnSpc>
                <a:spcPct val="100000"/>
              </a:lnSpc>
              <a:spcBef>
                <a:spcPts val="0"/>
              </a:spcBef>
              <a:spcAft>
                <a:spcPts val="0"/>
              </a:spcAft>
              <a:buNone/>
            </a:pPr>
            <a:r>
              <a:rPr b="1" lang="en" sz="1600">
                <a:solidFill>
                  <a:srgbClr val="595959"/>
                </a:solidFill>
              </a:rPr>
              <a:t>Customer Service / Hotline</a:t>
            </a:r>
          </a:p>
          <a:p>
            <a:pPr lvl="0" rtl="0">
              <a:lnSpc>
                <a:spcPct val="100000"/>
              </a:lnSpc>
              <a:spcBef>
                <a:spcPts val="0"/>
              </a:spcBef>
              <a:spcAft>
                <a:spcPts val="0"/>
              </a:spcAft>
              <a:buNone/>
            </a:pPr>
            <a:r>
              <a:t/>
            </a:r>
            <a:endParaRPr b="1" sz="1600">
              <a:solidFill>
                <a:srgbClr val="595959"/>
              </a:solidFill>
            </a:endParaRPr>
          </a:p>
          <a:p>
            <a:pPr lvl="0" rtl="0">
              <a:lnSpc>
                <a:spcPct val="100000"/>
              </a:lnSpc>
              <a:spcBef>
                <a:spcPts val="0"/>
              </a:spcBef>
              <a:spcAft>
                <a:spcPts val="0"/>
              </a:spcAft>
              <a:buNone/>
            </a:pPr>
            <a:r>
              <a:rPr b="1" lang="en" sz="1600">
                <a:solidFill>
                  <a:srgbClr val="AB0000"/>
                </a:solidFill>
              </a:rPr>
              <a:t>Education</a:t>
            </a:r>
            <a:r>
              <a:rPr lang="en" sz="1600">
                <a:solidFill>
                  <a:srgbClr val="AB0000"/>
                </a:solidFill>
              </a:rPr>
              <a:t>- encouraging kids to complete homework using  gamification</a:t>
            </a:r>
          </a:p>
        </p:txBody>
      </p:sp>
      <p:pic>
        <p:nvPicPr>
          <p:cNvPr id="520" name="Shape 520"/>
          <p:cNvPicPr preferRelativeResize="0"/>
          <p:nvPr/>
        </p:nvPicPr>
        <p:blipFill>
          <a:blip r:embed="rId3">
            <a:alphaModFix/>
          </a:blip>
          <a:stretch>
            <a:fillRect/>
          </a:stretch>
        </p:blipFill>
        <p:spPr>
          <a:xfrm>
            <a:off x="8113300" y="4154246"/>
            <a:ext cx="749000" cy="613203"/>
          </a:xfrm>
          <a:prstGeom prst="rect">
            <a:avLst/>
          </a:prstGeom>
          <a:noFill/>
          <a:ln>
            <a:noFill/>
          </a:ln>
        </p:spPr>
      </p:pic>
      <p:pic>
        <p:nvPicPr>
          <p:cNvPr id="521" name="Shape 521"/>
          <p:cNvPicPr preferRelativeResize="0"/>
          <p:nvPr/>
        </p:nvPicPr>
        <p:blipFill>
          <a:blip r:embed="rId4">
            <a:alphaModFix/>
          </a:blip>
          <a:stretch>
            <a:fillRect/>
          </a:stretch>
        </p:blipFill>
        <p:spPr>
          <a:xfrm>
            <a:off x="371941" y="3657319"/>
            <a:ext cx="556936" cy="563767"/>
          </a:xfrm>
          <a:prstGeom prst="rect">
            <a:avLst/>
          </a:prstGeom>
          <a:noFill/>
          <a:ln>
            <a:noFill/>
          </a:ln>
        </p:spPr>
      </p:pic>
      <p:pic>
        <p:nvPicPr>
          <p:cNvPr id="522" name="Shape 522"/>
          <p:cNvPicPr preferRelativeResize="0"/>
          <p:nvPr/>
        </p:nvPicPr>
        <p:blipFill>
          <a:blip r:embed="rId5">
            <a:alphaModFix/>
          </a:blip>
          <a:stretch>
            <a:fillRect/>
          </a:stretch>
        </p:blipFill>
        <p:spPr>
          <a:xfrm>
            <a:off x="8113300" y="3211604"/>
            <a:ext cx="748999" cy="613250"/>
          </a:xfrm>
          <a:prstGeom prst="rect">
            <a:avLst/>
          </a:prstGeom>
          <a:noFill/>
          <a:ln>
            <a:noFill/>
          </a:ln>
        </p:spPr>
      </p:pic>
      <p:pic>
        <p:nvPicPr>
          <p:cNvPr id="523" name="Shape 523"/>
          <p:cNvPicPr preferRelativeResize="0"/>
          <p:nvPr/>
        </p:nvPicPr>
        <p:blipFill>
          <a:blip r:embed="rId6">
            <a:alphaModFix/>
          </a:blip>
          <a:stretch>
            <a:fillRect/>
          </a:stretch>
        </p:blipFill>
        <p:spPr>
          <a:xfrm>
            <a:off x="8113300" y="2162999"/>
            <a:ext cx="749000" cy="719225"/>
          </a:xfrm>
          <a:prstGeom prst="rect">
            <a:avLst/>
          </a:prstGeom>
          <a:noFill/>
          <a:ln>
            <a:noFill/>
          </a:ln>
        </p:spPr>
      </p:pic>
      <p:pic>
        <p:nvPicPr>
          <p:cNvPr id="524" name="Shape 524"/>
          <p:cNvPicPr preferRelativeResize="0"/>
          <p:nvPr/>
        </p:nvPicPr>
        <p:blipFill>
          <a:blip r:embed="rId7">
            <a:alphaModFix/>
          </a:blip>
          <a:stretch>
            <a:fillRect/>
          </a:stretch>
        </p:blipFill>
        <p:spPr>
          <a:xfrm>
            <a:off x="410429" y="2514602"/>
            <a:ext cx="479947" cy="697000"/>
          </a:xfrm>
          <a:prstGeom prst="rect">
            <a:avLst/>
          </a:prstGeom>
          <a:noFill/>
          <a:ln>
            <a:noFill/>
          </a:ln>
        </p:spPr>
      </p:pic>
      <p:pic>
        <p:nvPicPr>
          <p:cNvPr id="525" name="Shape 525"/>
          <p:cNvPicPr preferRelativeResize="0"/>
          <p:nvPr/>
        </p:nvPicPr>
        <p:blipFill>
          <a:blip r:embed="rId8">
            <a:alphaModFix/>
          </a:blip>
          <a:stretch>
            <a:fillRect/>
          </a:stretch>
        </p:blipFill>
        <p:spPr>
          <a:xfrm>
            <a:off x="311699" y="1233700"/>
            <a:ext cx="760574" cy="7317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Visa Application</a:t>
            </a:r>
          </a:p>
        </p:txBody>
      </p:sp>
      <p:sp>
        <p:nvSpPr>
          <p:cNvPr id="531" name="Shape 531"/>
          <p:cNvSpPr/>
          <p:nvPr/>
        </p:nvSpPr>
        <p:spPr>
          <a:xfrm>
            <a:off x="207650" y="966275"/>
            <a:ext cx="2205600" cy="4012800"/>
          </a:xfrm>
          <a:prstGeom prst="roundRect">
            <a:avLst>
              <a:gd fmla="val 6818" name="adj"/>
            </a:avLst>
          </a:prstGeom>
          <a:noFill/>
          <a:ln>
            <a:noFill/>
          </a:ln>
        </p:spPr>
        <p:txBody>
          <a:bodyPr anchorCtr="0" anchor="ctr" bIns="91425" lIns="91425" rIns="91425" tIns="91425">
            <a:noAutofit/>
          </a:bodyPr>
          <a:lstStyle/>
          <a:p>
            <a:pPr lvl="0" rtl="0">
              <a:spcBef>
                <a:spcPts val="0"/>
              </a:spcBef>
              <a:buNone/>
            </a:pPr>
            <a:r>
              <a:rPr b="1" lang="en" sz="1300">
                <a:solidFill>
                  <a:srgbClr val="595959"/>
                </a:solidFill>
                <a:latin typeface="Droid Sans"/>
                <a:ea typeface="Droid Sans"/>
                <a:cs typeface="Droid Sans"/>
                <a:sym typeface="Droid Sans"/>
              </a:rPr>
              <a:t>Complete your profile</a:t>
            </a:r>
          </a:p>
          <a:p>
            <a:pPr lvl="0" rtl="0">
              <a:spcBef>
                <a:spcPts val="0"/>
              </a:spcBef>
              <a:buNone/>
            </a:pPr>
            <a:r>
              <a:rPr lang="en" sz="1300">
                <a:solidFill>
                  <a:srgbClr val="595959"/>
                </a:solidFill>
                <a:latin typeface="Droid Sans"/>
                <a:ea typeface="Droid Sans"/>
                <a:cs typeface="Droid Sans"/>
                <a:sym typeface="Droid Sans"/>
              </a:rPr>
              <a:t>Status</a:t>
            </a:r>
            <a:r>
              <a:rPr lang="en" sz="1300">
                <a:solidFill>
                  <a:srgbClr val="595959"/>
                </a:solidFill>
                <a:latin typeface="Droid Sans"/>
                <a:ea typeface="Droid Sans"/>
                <a:cs typeface="Droid Sans"/>
                <a:sym typeface="Droid Sans"/>
              </a:rPr>
              <a:t>:</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Immigrant</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Student</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Government</a:t>
            </a:r>
          </a:p>
          <a:p>
            <a:pPr lvl="0" rtl="0">
              <a:spcBef>
                <a:spcPts val="0"/>
              </a:spcBef>
              <a:buClr>
                <a:srgbClr val="000000"/>
              </a:buClr>
              <a:buSzPct val="84615"/>
              <a:buFont typeface="Arial"/>
              <a:buNone/>
            </a:pPr>
            <a:r>
              <a:rPr lang="en" sz="1300">
                <a:solidFill>
                  <a:srgbClr val="595959"/>
                </a:solidFill>
                <a:latin typeface="Droid Sans"/>
                <a:ea typeface="Droid Sans"/>
                <a:cs typeface="Droid Sans"/>
                <a:sym typeface="Droid Sans"/>
              </a:rPr>
              <a:t>Purpose</a:t>
            </a:r>
            <a:r>
              <a:rPr lang="en" sz="1300">
                <a:solidFill>
                  <a:srgbClr val="595959"/>
                </a:solidFill>
                <a:latin typeface="Droid Sans"/>
                <a:ea typeface="Droid Sans"/>
                <a:cs typeface="Droid Sans"/>
                <a:sym typeface="Droid Sans"/>
              </a:rPr>
              <a:t>:</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Travelling</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Family visit</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Study</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Visiting Scholar</a:t>
            </a:r>
          </a:p>
          <a:p>
            <a:pPr lvl="0" rtl="0">
              <a:spcBef>
                <a:spcPts val="0"/>
              </a:spcBef>
              <a:buNone/>
            </a:pPr>
            <a:r>
              <a:rPr lang="en" sz="1300">
                <a:solidFill>
                  <a:srgbClr val="595959"/>
                </a:solidFill>
                <a:latin typeface="Droid Sans"/>
                <a:ea typeface="Droid Sans"/>
                <a:cs typeface="Droid Sans"/>
                <a:sym typeface="Droid Sans"/>
              </a:rPr>
              <a:t>Length of Stay:</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Less than 30 days</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31 days to 6 month</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More than 6 month</a:t>
            </a:r>
          </a:p>
          <a:p>
            <a:pPr lvl="0" rtl="0">
              <a:spcBef>
                <a:spcPts val="0"/>
              </a:spcBef>
              <a:buNone/>
            </a:pPr>
            <a:r>
              <a:rPr lang="en" sz="1300">
                <a:solidFill>
                  <a:srgbClr val="595959"/>
                </a:solidFill>
                <a:latin typeface="Droid Sans"/>
                <a:ea typeface="Droid Sans"/>
                <a:cs typeface="Droid Sans"/>
                <a:sym typeface="Droid Sans"/>
              </a:rPr>
              <a:t>Region</a:t>
            </a:r>
            <a:r>
              <a:rPr lang="en" sz="1300">
                <a:solidFill>
                  <a:srgbClr val="595959"/>
                </a:solidFill>
                <a:latin typeface="Droid Sans"/>
                <a:ea typeface="Droid Sans"/>
                <a:cs typeface="Droid Sans"/>
                <a:sym typeface="Droid Sans"/>
              </a:rPr>
              <a:t>: </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Asian</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Mexian</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African</a:t>
            </a:r>
          </a:p>
          <a:p>
            <a:pPr indent="-311150" lvl="0" marL="457200" rtl="0">
              <a:spcBef>
                <a:spcPts val="0"/>
              </a:spcBef>
              <a:buClr>
                <a:srgbClr val="595959"/>
              </a:buClr>
              <a:buSzPct val="100000"/>
              <a:buFont typeface="Droid Sans"/>
              <a:buChar char="❏"/>
            </a:pPr>
            <a:r>
              <a:rPr lang="en" sz="1300">
                <a:solidFill>
                  <a:srgbClr val="595959"/>
                </a:solidFill>
                <a:latin typeface="Droid Sans"/>
                <a:ea typeface="Droid Sans"/>
                <a:cs typeface="Droid Sans"/>
                <a:sym typeface="Droid Sans"/>
              </a:rPr>
              <a:t>Others</a:t>
            </a:r>
          </a:p>
        </p:txBody>
      </p:sp>
      <p:sp>
        <p:nvSpPr>
          <p:cNvPr id="532" name="Shape 532"/>
          <p:cNvSpPr/>
          <p:nvPr/>
        </p:nvSpPr>
        <p:spPr>
          <a:xfrm>
            <a:off x="2526425" y="1090574"/>
            <a:ext cx="6492000" cy="3888600"/>
          </a:xfrm>
          <a:prstGeom prst="roundRect">
            <a:avLst>
              <a:gd fmla="val 6818" name="adj"/>
            </a:avLst>
          </a:prstGeom>
          <a:solidFill>
            <a:srgbClr val="FFFFFF"/>
          </a:solidFill>
          <a:ln cap="flat" cmpd="sng" w="28575">
            <a:solidFill>
              <a:srgbClr val="AB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Droid Sans"/>
                <a:ea typeface="Droid Sans"/>
                <a:cs typeface="Droid Sans"/>
                <a:sym typeface="Droid Sans"/>
              </a:rPr>
              <a:t>Recommended for You:</a:t>
            </a:r>
          </a:p>
          <a:p>
            <a:pPr lvl="0" rtl="0">
              <a:spcBef>
                <a:spcPts val="0"/>
              </a:spcBef>
              <a:buNone/>
            </a:pPr>
            <a:r>
              <a:t/>
            </a:r>
            <a:endParaRPr b="1" sz="1800">
              <a:latin typeface="Droid Sans"/>
              <a:ea typeface="Droid Sans"/>
              <a:cs typeface="Droid Sans"/>
              <a:sym typeface="Droid Sans"/>
            </a:endParaRPr>
          </a:p>
          <a:p>
            <a:pPr lvl="0" rtl="0">
              <a:spcBef>
                <a:spcPts val="0"/>
              </a:spcBef>
              <a:buNone/>
            </a:pPr>
            <a:r>
              <a:t/>
            </a:r>
            <a:endParaRPr b="1" sz="1800">
              <a:latin typeface="Droid Sans"/>
              <a:ea typeface="Droid Sans"/>
              <a:cs typeface="Droid Sans"/>
              <a:sym typeface="Droid Sans"/>
            </a:endParaRPr>
          </a:p>
          <a:p>
            <a:pPr lvl="0" rtl="0">
              <a:spcBef>
                <a:spcPts val="0"/>
              </a:spcBef>
              <a:buNone/>
            </a:pPr>
            <a:r>
              <a:t/>
            </a:r>
            <a:endParaRPr b="1" sz="1800">
              <a:latin typeface="Droid Sans"/>
              <a:ea typeface="Droid Sans"/>
              <a:cs typeface="Droid Sans"/>
              <a:sym typeface="Droid Sans"/>
            </a:endParaRPr>
          </a:p>
        </p:txBody>
      </p:sp>
      <p:graphicFrame>
        <p:nvGraphicFramePr>
          <p:cNvPr id="533" name="Shape 533"/>
          <p:cNvGraphicFramePr/>
          <p:nvPr/>
        </p:nvGraphicFramePr>
        <p:xfrm>
          <a:off x="2696887" y="1633362"/>
          <a:ext cx="3000000" cy="3000000"/>
        </p:xfrm>
        <a:graphic>
          <a:graphicData uri="http://schemas.openxmlformats.org/drawingml/2006/table">
            <a:tbl>
              <a:tblPr>
                <a:noFill/>
                <a:tableStyleId>{B2534FCD-BB37-4882-8612-6834DD6B57C7}</a:tableStyleId>
              </a:tblPr>
              <a:tblGrid>
                <a:gridCol w="1093725"/>
                <a:gridCol w="1349825"/>
                <a:gridCol w="1286075"/>
                <a:gridCol w="1330600"/>
                <a:gridCol w="1093725"/>
              </a:tblGrid>
              <a:tr h="587550">
                <a:tc>
                  <a:txBody>
                    <a:bodyPr>
                      <a:noAutofit/>
                    </a:bodyPr>
                    <a:lstStyle/>
                    <a:p>
                      <a:pPr lvl="0" rtl="0" algn="ctr">
                        <a:spcBef>
                          <a:spcPts val="0"/>
                        </a:spcBef>
                        <a:buNone/>
                      </a:pPr>
                      <a:r>
                        <a:rPr b="1" lang="en">
                          <a:solidFill>
                            <a:srgbClr val="FFFFFF"/>
                          </a:solidFill>
                          <a:latin typeface="Droid Sans"/>
                          <a:ea typeface="Droid Sans"/>
                          <a:cs typeface="Droid Sans"/>
                          <a:sym typeface="Droid Sans"/>
                        </a:rPr>
                        <a:t>Visa Type </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a:solidFill>
                            <a:srgbClr val="FFFFFF"/>
                          </a:solidFill>
                          <a:latin typeface="Droid Sans"/>
                          <a:ea typeface="Droid Sans"/>
                          <a:cs typeface="Droid Sans"/>
                          <a:sym typeface="Droid Sans"/>
                        </a:rPr>
                        <a:t>Processing time</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a:solidFill>
                            <a:srgbClr val="FFFFFF"/>
                          </a:solidFill>
                          <a:latin typeface="Droid Sans"/>
                          <a:ea typeface="Droid Sans"/>
                          <a:cs typeface="Droid Sans"/>
                          <a:sym typeface="Droid Sans"/>
                        </a:rPr>
                        <a:t>Validity Period</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a:solidFill>
                            <a:srgbClr val="FFFFFF"/>
                          </a:solidFill>
                          <a:latin typeface="Droid Sans"/>
                          <a:ea typeface="Droid Sans"/>
                          <a:cs typeface="Droid Sans"/>
                          <a:sym typeface="Droid Sans"/>
                        </a:rPr>
                        <a:t>Application fee</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a:solidFill>
                            <a:srgbClr val="FFFFFF"/>
                          </a:solidFill>
                          <a:latin typeface="Droid Sans"/>
                          <a:ea typeface="Droid Sans"/>
                          <a:cs typeface="Droid Sans"/>
                          <a:sym typeface="Droid Sans"/>
                        </a:rPr>
                        <a:t>Apply Now</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r>
              <a:tr h="598625">
                <a:tc>
                  <a:txBody>
                    <a:bodyPr>
                      <a:noAutofit/>
                    </a:bodyPr>
                    <a:lstStyle/>
                    <a:p>
                      <a:pPr lvl="0" rtl="0">
                        <a:spcBef>
                          <a:spcPts val="0"/>
                        </a:spcBef>
                        <a:buNone/>
                      </a:pPr>
                      <a:r>
                        <a:rPr b="1" lang="en">
                          <a:latin typeface="Droid Sans"/>
                          <a:ea typeface="Droid Sans"/>
                          <a:cs typeface="Droid Sans"/>
                          <a:sym typeface="Droid Sans"/>
                        </a:rPr>
                        <a:t>F-1</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spcBef>
                          <a:spcPts val="0"/>
                        </a:spcBef>
                        <a:buNone/>
                      </a:pPr>
                      <a:r>
                        <a:rPr lang="en">
                          <a:latin typeface="Droid Sans"/>
                          <a:ea typeface="Droid Sans"/>
                          <a:cs typeface="Droid Sans"/>
                          <a:sym typeface="Droid Sans"/>
                        </a:rPr>
                        <a:t>3 months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2 years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$100</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lnSpc>
                          <a:spcPct val="115000"/>
                        </a:lnSpc>
                        <a:spcBef>
                          <a:spcPts val="0"/>
                        </a:spcBef>
                        <a:spcAft>
                          <a:spcPts val="0"/>
                        </a:spcAft>
                        <a:buNone/>
                      </a:pPr>
                      <a:r>
                        <a:t/>
                      </a:r>
                      <a:endParaRPr sz="18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87550">
                <a:tc>
                  <a:txBody>
                    <a:bodyPr>
                      <a:noAutofit/>
                    </a:bodyPr>
                    <a:lstStyle/>
                    <a:p>
                      <a:pPr lvl="0" rtl="0">
                        <a:spcBef>
                          <a:spcPts val="0"/>
                        </a:spcBef>
                        <a:buNone/>
                      </a:pPr>
                      <a:r>
                        <a:rPr b="1" lang="en">
                          <a:latin typeface="Droid Sans"/>
                          <a:ea typeface="Droid Sans"/>
                          <a:cs typeface="Droid Sans"/>
                          <a:sym typeface="Droid Sans"/>
                        </a:rPr>
                        <a:t>J-1</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spcBef>
                          <a:spcPts val="0"/>
                        </a:spcBef>
                        <a:buNone/>
                      </a:pPr>
                      <a:r>
                        <a:rPr lang="en">
                          <a:latin typeface="Droid Sans"/>
                          <a:ea typeface="Droid Sans"/>
                          <a:cs typeface="Droid Sans"/>
                          <a:sym typeface="Droid Sans"/>
                        </a:rPr>
                        <a:t>3 months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depends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$50</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t/>
                      </a:r>
                      <a:endParaRPr>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98625">
                <a:tc>
                  <a:txBody>
                    <a:bodyPr>
                      <a:noAutofit/>
                    </a:bodyPr>
                    <a:lstStyle/>
                    <a:p>
                      <a:pPr lvl="0" rtl="0">
                        <a:spcBef>
                          <a:spcPts val="0"/>
                        </a:spcBef>
                        <a:buNone/>
                      </a:pPr>
                      <a:r>
                        <a:rPr b="1" lang="en">
                          <a:latin typeface="Droid Sans"/>
                          <a:ea typeface="Droid Sans"/>
                          <a:cs typeface="Droid Sans"/>
                          <a:sym typeface="Droid Sans"/>
                        </a:rPr>
                        <a:t>H1B</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spcBef>
                          <a:spcPts val="0"/>
                        </a:spcBef>
                        <a:buNone/>
                      </a:pPr>
                      <a:r>
                        <a:rPr lang="en">
                          <a:latin typeface="Droid Sans"/>
                          <a:ea typeface="Droid Sans"/>
                          <a:cs typeface="Droid Sans"/>
                          <a:sym typeface="Droid Sans"/>
                        </a:rPr>
                        <a:t>6 months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long-term</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$200</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nSpc>
                          <a:spcPct val="115000"/>
                        </a:lnSpc>
                        <a:spcBef>
                          <a:spcPts val="0"/>
                        </a:spcBef>
                        <a:buClr>
                          <a:srgbClr val="000000"/>
                        </a:buClr>
                        <a:buSzPct val="78571"/>
                        <a:buFont typeface="Arial"/>
                        <a:buNone/>
                      </a:pPr>
                      <a:r>
                        <a:t/>
                      </a:r>
                      <a:endParaRPr>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87550">
                <a:tc>
                  <a:txBody>
                    <a:bodyPr>
                      <a:noAutofit/>
                    </a:bodyPr>
                    <a:lstStyle/>
                    <a:p>
                      <a:pPr lvl="0" rtl="0">
                        <a:spcBef>
                          <a:spcPts val="0"/>
                        </a:spcBef>
                        <a:buNone/>
                      </a:pPr>
                      <a:r>
                        <a:rPr b="1" lang="en">
                          <a:latin typeface="Droid Sans"/>
                          <a:ea typeface="Droid Sans"/>
                          <a:cs typeface="Droid Sans"/>
                          <a:sym typeface="Droid Sans"/>
                        </a:rPr>
                        <a:t>Tourist Visa</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spcBef>
                          <a:spcPts val="0"/>
                        </a:spcBef>
                        <a:buNone/>
                      </a:pPr>
                      <a:r>
                        <a:rPr lang="en">
                          <a:latin typeface="Droid Sans"/>
                          <a:ea typeface="Droid Sans"/>
                          <a:cs typeface="Droid Sans"/>
                          <a:sym typeface="Droid Sans"/>
                        </a:rPr>
                        <a:t>15 days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depends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rPr lang="en">
                          <a:latin typeface="Droid Sans"/>
                          <a:ea typeface="Droid Sans"/>
                          <a:cs typeface="Droid Sans"/>
                          <a:sym typeface="Droid Sans"/>
                        </a:rPr>
                        <a:t>$50</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t/>
                      </a:r>
                      <a:endParaRPr>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bl>
          </a:graphicData>
        </a:graphic>
      </p:graphicFrame>
      <p:pic>
        <p:nvPicPr>
          <p:cNvPr id="534" name="Shape 534"/>
          <p:cNvPicPr preferRelativeResize="0"/>
          <p:nvPr/>
        </p:nvPicPr>
        <p:blipFill>
          <a:blip r:embed="rId3">
            <a:alphaModFix/>
          </a:blip>
          <a:stretch>
            <a:fillRect/>
          </a:stretch>
        </p:blipFill>
        <p:spPr>
          <a:xfrm>
            <a:off x="8220225" y="3024714"/>
            <a:ext cx="217425" cy="209374"/>
          </a:xfrm>
          <a:prstGeom prst="rect">
            <a:avLst/>
          </a:prstGeom>
          <a:noFill/>
          <a:ln>
            <a:noFill/>
          </a:ln>
        </p:spPr>
      </p:pic>
      <p:pic>
        <p:nvPicPr>
          <p:cNvPr id="535" name="Shape 535"/>
          <p:cNvPicPr preferRelativeResize="0"/>
          <p:nvPr/>
        </p:nvPicPr>
        <p:blipFill>
          <a:blip r:embed="rId3">
            <a:alphaModFix/>
          </a:blip>
          <a:stretch>
            <a:fillRect/>
          </a:stretch>
        </p:blipFill>
        <p:spPr>
          <a:xfrm>
            <a:off x="8220225" y="4144060"/>
            <a:ext cx="217425" cy="209390"/>
          </a:xfrm>
          <a:prstGeom prst="rect">
            <a:avLst/>
          </a:prstGeom>
          <a:noFill/>
          <a:ln>
            <a:noFill/>
          </a:ln>
        </p:spPr>
      </p:pic>
      <p:pic>
        <p:nvPicPr>
          <p:cNvPr id="536" name="Shape 536"/>
          <p:cNvPicPr preferRelativeResize="0"/>
          <p:nvPr/>
        </p:nvPicPr>
        <p:blipFill>
          <a:blip r:embed="rId3">
            <a:alphaModFix/>
          </a:blip>
          <a:stretch>
            <a:fillRect/>
          </a:stretch>
        </p:blipFill>
        <p:spPr>
          <a:xfrm>
            <a:off x="8220225" y="3629389"/>
            <a:ext cx="217425" cy="209374"/>
          </a:xfrm>
          <a:prstGeom prst="rect">
            <a:avLst/>
          </a:prstGeom>
          <a:noFill/>
          <a:ln>
            <a:noFill/>
          </a:ln>
        </p:spPr>
      </p:pic>
      <p:pic>
        <p:nvPicPr>
          <p:cNvPr descr="Image result for red heart" id="537" name="Shape 537"/>
          <p:cNvPicPr preferRelativeResize="0"/>
          <p:nvPr/>
        </p:nvPicPr>
        <p:blipFill>
          <a:blip r:embed="rId4">
            <a:alphaModFix/>
          </a:blip>
          <a:stretch>
            <a:fillRect/>
          </a:stretch>
        </p:blipFill>
        <p:spPr>
          <a:xfrm>
            <a:off x="8220225" y="2433075"/>
            <a:ext cx="217424" cy="19865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Smart TV Channels</a:t>
            </a:r>
          </a:p>
        </p:txBody>
      </p:sp>
      <p:sp>
        <p:nvSpPr>
          <p:cNvPr id="543" name="Shape 543"/>
          <p:cNvSpPr/>
          <p:nvPr/>
        </p:nvSpPr>
        <p:spPr>
          <a:xfrm>
            <a:off x="262000" y="899675"/>
            <a:ext cx="2033700" cy="4155900"/>
          </a:xfrm>
          <a:prstGeom prst="roundRect">
            <a:avLst>
              <a:gd fmla="val 6730" name="adj"/>
            </a:avLst>
          </a:prstGeom>
          <a:noFill/>
          <a:ln>
            <a:noFill/>
          </a:ln>
        </p:spPr>
        <p:txBody>
          <a:bodyPr anchorCtr="0" anchor="t" bIns="91425" lIns="91425" rIns="91425" tIns="91425">
            <a:noAutofit/>
          </a:bodyPr>
          <a:lstStyle/>
          <a:p>
            <a:pPr lvl="0" rtl="0">
              <a:spcBef>
                <a:spcPts val="0"/>
              </a:spcBef>
              <a:buNone/>
            </a:pPr>
            <a:r>
              <a:t/>
            </a:r>
            <a:endParaRPr sz="1200">
              <a:solidFill>
                <a:srgbClr val="595959"/>
              </a:solidFill>
              <a:latin typeface="Droid Sans"/>
              <a:ea typeface="Droid Sans"/>
              <a:cs typeface="Droid Sans"/>
              <a:sym typeface="Droid Sans"/>
            </a:endParaRPr>
          </a:p>
          <a:p>
            <a:pPr lvl="0" rtl="0">
              <a:spcBef>
                <a:spcPts val="0"/>
              </a:spcBef>
              <a:buNone/>
            </a:pPr>
            <a:r>
              <a:rPr b="1" lang="en" sz="1200">
                <a:solidFill>
                  <a:srgbClr val="595959"/>
                </a:solidFill>
                <a:latin typeface="Droid Sans"/>
                <a:ea typeface="Droid Sans"/>
                <a:cs typeface="Droid Sans"/>
                <a:sym typeface="Droid Sans"/>
              </a:rPr>
              <a:t>Genre:</a:t>
            </a:r>
          </a:p>
          <a:p>
            <a:pPr indent="-304800" lvl="0" marL="457200" rtl="0">
              <a:spcBef>
                <a:spcPts val="0"/>
              </a:spcBef>
              <a:buClr>
                <a:srgbClr val="AB0000"/>
              </a:buClr>
              <a:buSzPct val="100000"/>
              <a:buFont typeface="Droid Sans"/>
              <a:buChar char="❏"/>
            </a:pPr>
            <a:r>
              <a:rPr b="1" lang="en" sz="1200">
                <a:solidFill>
                  <a:srgbClr val="AB0000"/>
                </a:solidFill>
                <a:latin typeface="Droid Sans"/>
                <a:ea typeface="Droid Sans"/>
                <a:cs typeface="Droid Sans"/>
                <a:sym typeface="Droid Sans"/>
              </a:rPr>
              <a:t>Variety Shows</a:t>
            </a:r>
          </a:p>
          <a:p>
            <a:pPr indent="-304800" lvl="0" marL="457200" rtl="0">
              <a:spcBef>
                <a:spcPts val="0"/>
              </a:spcBef>
              <a:buClr>
                <a:srgbClr val="AB0000"/>
              </a:buClr>
              <a:buSzPct val="100000"/>
              <a:buFont typeface="Droid Sans"/>
              <a:buChar char="❏"/>
            </a:pPr>
            <a:r>
              <a:rPr b="1" lang="en" sz="1200">
                <a:solidFill>
                  <a:srgbClr val="AB0000"/>
                </a:solidFill>
                <a:latin typeface="Droid Sans"/>
                <a:ea typeface="Droid Sans"/>
                <a:cs typeface="Droid Sans"/>
                <a:sym typeface="Droid Sans"/>
              </a:rPr>
              <a:t>Dramas</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Documentaries</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Movies</a:t>
            </a:r>
          </a:p>
          <a:p>
            <a:pPr lvl="0" rtl="0">
              <a:spcBef>
                <a:spcPts val="0"/>
              </a:spcBef>
              <a:buNone/>
            </a:pPr>
            <a:r>
              <a:t/>
            </a:r>
            <a:endParaRPr sz="1200">
              <a:solidFill>
                <a:srgbClr val="595959"/>
              </a:solidFill>
              <a:latin typeface="Droid Sans"/>
              <a:ea typeface="Droid Sans"/>
              <a:cs typeface="Droid Sans"/>
              <a:sym typeface="Droid Sans"/>
            </a:endParaRPr>
          </a:p>
          <a:p>
            <a:pPr lvl="0" rtl="0">
              <a:spcBef>
                <a:spcPts val="0"/>
              </a:spcBef>
              <a:buNone/>
            </a:pPr>
            <a:r>
              <a:rPr b="1" lang="en" sz="1200">
                <a:solidFill>
                  <a:srgbClr val="595959"/>
                </a:solidFill>
                <a:latin typeface="Droid Sans"/>
                <a:ea typeface="Droid Sans"/>
                <a:cs typeface="Droid Sans"/>
                <a:sym typeface="Droid Sans"/>
              </a:rPr>
              <a:t>TV Timeslots:</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5pm- 6pm</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6pm- 7pm</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7pm- 8pm</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8pm-9pm</a:t>
            </a:r>
          </a:p>
          <a:p>
            <a:pPr indent="-304800" lvl="0" marL="457200" rtl="0">
              <a:spcBef>
                <a:spcPts val="0"/>
              </a:spcBef>
              <a:buClr>
                <a:srgbClr val="AB0000"/>
              </a:buClr>
              <a:buSzPct val="100000"/>
              <a:buFont typeface="Droid Sans"/>
              <a:buChar char="❏"/>
            </a:pPr>
            <a:r>
              <a:rPr b="1" lang="en" sz="1200">
                <a:solidFill>
                  <a:srgbClr val="AB0000"/>
                </a:solidFill>
                <a:latin typeface="Droid Sans"/>
                <a:ea typeface="Droid Sans"/>
                <a:cs typeface="Droid Sans"/>
                <a:sym typeface="Droid Sans"/>
              </a:rPr>
              <a:t>9pm - 10pm</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10pm- 11pm</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11pm-12 am</a:t>
            </a:r>
          </a:p>
          <a:p>
            <a:pPr lvl="0" rtl="0">
              <a:spcBef>
                <a:spcPts val="0"/>
              </a:spcBef>
              <a:buNone/>
            </a:pPr>
            <a:r>
              <a:t/>
            </a:r>
            <a:endParaRPr sz="1200">
              <a:solidFill>
                <a:srgbClr val="595959"/>
              </a:solidFill>
              <a:latin typeface="Droid Sans"/>
              <a:ea typeface="Droid Sans"/>
              <a:cs typeface="Droid Sans"/>
              <a:sym typeface="Droid Sans"/>
            </a:endParaRPr>
          </a:p>
          <a:p>
            <a:pPr lvl="0" rtl="0">
              <a:spcBef>
                <a:spcPts val="0"/>
              </a:spcBef>
              <a:buNone/>
            </a:pPr>
            <a:r>
              <a:rPr b="1" lang="en" sz="1200">
                <a:solidFill>
                  <a:srgbClr val="595959"/>
                </a:solidFill>
                <a:latin typeface="Droid Sans"/>
                <a:ea typeface="Droid Sans"/>
                <a:cs typeface="Droid Sans"/>
                <a:sym typeface="Droid Sans"/>
              </a:rPr>
              <a:t>Favourite Channels:</a:t>
            </a:r>
          </a:p>
          <a:p>
            <a:pPr indent="-304800" lvl="0" marL="457200" rtl="0">
              <a:spcBef>
                <a:spcPts val="0"/>
              </a:spcBef>
              <a:buClr>
                <a:srgbClr val="AB0000"/>
              </a:buClr>
              <a:buSzPct val="100000"/>
              <a:buFont typeface="Droid Sans"/>
              <a:buChar char="❏"/>
            </a:pPr>
            <a:r>
              <a:rPr b="1" lang="en" sz="1200">
                <a:solidFill>
                  <a:srgbClr val="AB0000"/>
                </a:solidFill>
                <a:latin typeface="Droid Sans"/>
                <a:ea typeface="Droid Sans"/>
                <a:cs typeface="Droid Sans"/>
                <a:sym typeface="Droid Sans"/>
              </a:rPr>
              <a:t>KBS</a:t>
            </a:r>
          </a:p>
          <a:p>
            <a:pPr indent="-304800" lvl="0" marL="457200" rtl="0">
              <a:spcBef>
                <a:spcPts val="0"/>
              </a:spcBef>
              <a:buClr>
                <a:srgbClr val="AB0000"/>
              </a:buClr>
              <a:buSzPct val="100000"/>
              <a:buFont typeface="Droid Sans"/>
              <a:buChar char="❏"/>
            </a:pPr>
            <a:r>
              <a:rPr b="1" lang="en" sz="1200">
                <a:solidFill>
                  <a:srgbClr val="AB0000"/>
                </a:solidFill>
                <a:latin typeface="Droid Sans"/>
                <a:ea typeface="Droid Sans"/>
                <a:cs typeface="Droid Sans"/>
                <a:sym typeface="Droid Sans"/>
              </a:rPr>
              <a:t>TVB</a:t>
            </a:r>
          </a:p>
          <a:p>
            <a:pPr indent="-304800" lvl="0" marL="457200" rtl="0">
              <a:spcBef>
                <a:spcPts val="0"/>
              </a:spcBef>
              <a:buClr>
                <a:srgbClr val="595959"/>
              </a:buClr>
              <a:buSzPct val="100000"/>
              <a:buFont typeface="Droid Sans"/>
              <a:buChar char="❏"/>
            </a:pPr>
            <a:r>
              <a:rPr lang="en" sz="1200">
                <a:solidFill>
                  <a:srgbClr val="595959"/>
                </a:solidFill>
                <a:latin typeface="Droid Sans"/>
                <a:ea typeface="Droid Sans"/>
                <a:cs typeface="Droid Sans"/>
                <a:sym typeface="Droid Sans"/>
              </a:rPr>
              <a:t>Discovery Channel</a:t>
            </a:r>
          </a:p>
          <a:p>
            <a:pPr lvl="0" rtl="0">
              <a:spcBef>
                <a:spcPts val="0"/>
              </a:spcBef>
              <a:buNone/>
            </a:pPr>
            <a:r>
              <a:t/>
            </a:r>
            <a:endParaRPr sz="1200">
              <a:latin typeface="Droid Sans"/>
              <a:ea typeface="Droid Sans"/>
              <a:cs typeface="Droid Sans"/>
              <a:sym typeface="Droid Sans"/>
            </a:endParaRPr>
          </a:p>
        </p:txBody>
      </p:sp>
      <p:grpSp>
        <p:nvGrpSpPr>
          <p:cNvPr id="544" name="Shape 544"/>
          <p:cNvGrpSpPr/>
          <p:nvPr/>
        </p:nvGrpSpPr>
        <p:grpSpPr>
          <a:xfrm>
            <a:off x="2725950" y="1127912"/>
            <a:ext cx="6172800" cy="3699425"/>
            <a:chOff x="2875850" y="946525"/>
            <a:chExt cx="6172800" cy="3699425"/>
          </a:xfrm>
        </p:grpSpPr>
        <p:grpSp>
          <p:nvGrpSpPr>
            <p:cNvPr id="545" name="Shape 545"/>
            <p:cNvGrpSpPr/>
            <p:nvPr/>
          </p:nvGrpSpPr>
          <p:grpSpPr>
            <a:xfrm>
              <a:off x="6038450" y="946525"/>
              <a:ext cx="3010200" cy="3699425"/>
              <a:chOff x="3932950" y="946525"/>
              <a:chExt cx="3010200" cy="3699425"/>
            </a:xfrm>
          </p:grpSpPr>
          <p:sp>
            <p:nvSpPr>
              <p:cNvPr id="546" name="Shape 546"/>
              <p:cNvSpPr/>
              <p:nvPr/>
            </p:nvSpPr>
            <p:spPr>
              <a:xfrm>
                <a:off x="3932950" y="2014975"/>
                <a:ext cx="3010200" cy="2019000"/>
              </a:xfrm>
              <a:prstGeom prst="roundRect">
                <a:avLst>
                  <a:gd fmla="val 9381" name="adj"/>
                </a:avLst>
              </a:prstGeom>
              <a:solidFill>
                <a:srgbClr val="000000"/>
              </a:solidFill>
              <a:ln>
                <a:noFill/>
              </a:ln>
            </p:spPr>
            <p:txBody>
              <a:bodyPr anchorCtr="0" anchor="ctr" bIns="91425" lIns="91425" rIns="91425" tIns="91425">
                <a:noAutofit/>
              </a:bodyPr>
              <a:lstStyle/>
              <a:p>
                <a:pPr lvl="0" rtl="0">
                  <a:spcBef>
                    <a:spcPts val="0"/>
                  </a:spcBef>
                  <a:buNone/>
                </a:pPr>
                <a:r>
                  <a:t/>
                </a:r>
                <a:endParaRPr/>
              </a:p>
            </p:txBody>
          </p:sp>
          <p:sp>
            <p:nvSpPr>
              <p:cNvPr id="547" name="Shape 547"/>
              <p:cNvSpPr txBox="1"/>
              <p:nvPr/>
            </p:nvSpPr>
            <p:spPr>
              <a:xfrm>
                <a:off x="4188100" y="4265250"/>
                <a:ext cx="2499900" cy="380700"/>
              </a:xfrm>
              <a:prstGeom prst="rect">
                <a:avLst/>
              </a:prstGeom>
              <a:noFill/>
              <a:ln>
                <a:noFill/>
              </a:ln>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 KBS- </a:t>
                </a:r>
                <a:r>
                  <a:rPr i="1" lang="en">
                    <a:solidFill>
                      <a:srgbClr val="595959"/>
                    </a:solidFill>
                    <a:latin typeface="Droid Sans"/>
                    <a:ea typeface="Droid Sans"/>
                    <a:cs typeface="Droid Sans"/>
                    <a:sym typeface="Droid Sans"/>
                  </a:rPr>
                  <a:t>“Return of Superman”</a:t>
                </a:r>
              </a:p>
            </p:txBody>
          </p:sp>
          <p:pic>
            <p:nvPicPr>
              <p:cNvPr id="548" name="Shape 548"/>
              <p:cNvPicPr preferRelativeResize="0"/>
              <p:nvPr/>
            </p:nvPicPr>
            <p:blipFill>
              <a:blip r:embed="rId3">
                <a:alphaModFix/>
              </a:blip>
              <a:stretch>
                <a:fillRect/>
              </a:stretch>
            </p:blipFill>
            <p:spPr>
              <a:xfrm>
                <a:off x="4118811" y="2277330"/>
                <a:ext cx="2638551" cy="1484162"/>
              </a:xfrm>
              <a:prstGeom prst="rect">
                <a:avLst/>
              </a:prstGeom>
              <a:noFill/>
              <a:ln>
                <a:noFill/>
              </a:ln>
            </p:spPr>
          </p:pic>
          <p:sp>
            <p:nvSpPr>
              <p:cNvPr id="549" name="Shape 549"/>
              <p:cNvSpPr txBox="1"/>
              <p:nvPr/>
            </p:nvSpPr>
            <p:spPr>
              <a:xfrm>
                <a:off x="3932950" y="946525"/>
                <a:ext cx="3010200" cy="572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595959"/>
                    </a:solidFill>
                    <a:latin typeface="Droid Sans"/>
                    <a:ea typeface="Droid Sans"/>
                    <a:cs typeface="Droid Sans"/>
                    <a:sym typeface="Droid Sans"/>
                  </a:rPr>
                  <a:t>Recommendation</a:t>
                </a:r>
              </a:p>
              <a:p>
                <a:pPr lvl="0" rtl="0">
                  <a:spcBef>
                    <a:spcPts val="0"/>
                  </a:spcBef>
                  <a:buNone/>
                </a:pPr>
                <a:r>
                  <a:rPr lang="en">
                    <a:solidFill>
                      <a:srgbClr val="595959"/>
                    </a:solidFill>
                    <a:latin typeface="Droid Sans"/>
                    <a:ea typeface="Droid Sans"/>
                    <a:cs typeface="Droid Sans"/>
                    <a:sym typeface="Droid Sans"/>
                  </a:rPr>
                  <a:t>9 pm: TV auto-switches to channel that is showing what the user likes</a:t>
                </a:r>
              </a:p>
            </p:txBody>
          </p:sp>
          <p:sp>
            <p:nvSpPr>
              <p:cNvPr id="550" name="Shape 550"/>
              <p:cNvSpPr/>
              <p:nvPr/>
            </p:nvSpPr>
            <p:spPr>
              <a:xfrm>
                <a:off x="4558600" y="4033974"/>
                <a:ext cx="1758900" cy="102300"/>
              </a:xfrm>
              <a:prstGeom prst="trapezoid">
                <a:avLst>
                  <a:gd fmla="val 126036" name="adj"/>
                </a:avLst>
              </a:prstGeom>
              <a:solidFill>
                <a:srgbClr val="000000"/>
              </a:solidFill>
              <a:ln>
                <a:noFill/>
              </a:ln>
            </p:spPr>
            <p:txBody>
              <a:bodyPr anchorCtr="0" anchor="ctr" bIns="91425" lIns="91425" rIns="91425" tIns="91425">
                <a:noAutofit/>
              </a:bodyPr>
              <a:lstStyle/>
              <a:p>
                <a:pPr lvl="0">
                  <a:spcBef>
                    <a:spcPts val="0"/>
                  </a:spcBef>
                  <a:buNone/>
                </a:pPr>
                <a:r>
                  <a:t/>
                </a:r>
                <a:endParaRPr/>
              </a:p>
            </p:txBody>
          </p:sp>
        </p:grpSp>
        <p:grpSp>
          <p:nvGrpSpPr>
            <p:cNvPr id="551" name="Shape 551"/>
            <p:cNvGrpSpPr/>
            <p:nvPr/>
          </p:nvGrpSpPr>
          <p:grpSpPr>
            <a:xfrm>
              <a:off x="2875850" y="2044675"/>
              <a:ext cx="3010200" cy="2121299"/>
              <a:chOff x="3932950" y="2014975"/>
              <a:chExt cx="3010200" cy="2121299"/>
            </a:xfrm>
          </p:grpSpPr>
          <p:sp>
            <p:nvSpPr>
              <p:cNvPr id="552" name="Shape 552"/>
              <p:cNvSpPr/>
              <p:nvPr/>
            </p:nvSpPr>
            <p:spPr>
              <a:xfrm>
                <a:off x="3932950" y="2014975"/>
                <a:ext cx="3010200" cy="2019000"/>
              </a:xfrm>
              <a:prstGeom prst="roundRect">
                <a:avLst>
                  <a:gd fmla="val 9381" name="adj"/>
                </a:avLst>
              </a:prstGeom>
              <a:solidFill>
                <a:srgbClr val="000000"/>
              </a:solidFill>
              <a:ln>
                <a:noFill/>
              </a:ln>
            </p:spPr>
            <p:txBody>
              <a:bodyPr anchorCtr="0" anchor="ctr" bIns="91425" lIns="91425" rIns="91425" tIns="91425">
                <a:noAutofit/>
              </a:bodyPr>
              <a:lstStyle/>
              <a:p>
                <a:pPr lvl="0" rtl="0">
                  <a:spcBef>
                    <a:spcPts val="0"/>
                  </a:spcBef>
                  <a:buNone/>
                </a:pPr>
                <a:r>
                  <a:t/>
                </a:r>
                <a:endParaRPr b="1" sz="1200">
                  <a:solidFill>
                    <a:srgbClr val="000000"/>
                  </a:solidFill>
                </a:endParaRPr>
              </a:p>
              <a:p>
                <a:pPr lvl="0" rtl="0">
                  <a:spcBef>
                    <a:spcPts val="0"/>
                  </a:spcBef>
                  <a:buNone/>
                </a:pPr>
                <a:r>
                  <a:t/>
                </a:r>
                <a:endParaRPr/>
              </a:p>
            </p:txBody>
          </p:sp>
          <p:sp>
            <p:nvSpPr>
              <p:cNvPr id="553" name="Shape 553"/>
              <p:cNvSpPr/>
              <p:nvPr/>
            </p:nvSpPr>
            <p:spPr>
              <a:xfrm>
                <a:off x="4558600" y="4033974"/>
                <a:ext cx="1758900" cy="102300"/>
              </a:xfrm>
              <a:prstGeom prst="trapezoid">
                <a:avLst>
                  <a:gd fmla="val 126036" name="adj"/>
                </a:avLst>
              </a:prstGeom>
              <a:solidFill>
                <a:srgbClr val="000000"/>
              </a:solidFill>
              <a:ln>
                <a:noFill/>
              </a:ln>
            </p:spPr>
            <p:txBody>
              <a:bodyPr anchorCtr="0" anchor="ctr" bIns="91425" lIns="91425" rIns="91425" tIns="91425">
                <a:noAutofit/>
              </a:bodyPr>
              <a:lstStyle/>
              <a:p>
                <a:pPr lvl="0">
                  <a:spcBef>
                    <a:spcPts val="0"/>
                  </a:spcBef>
                  <a:buNone/>
                </a:pPr>
                <a:r>
                  <a:t/>
                </a:r>
                <a:endParaRPr/>
              </a:p>
            </p:txBody>
          </p:sp>
        </p:grpSp>
        <p:sp>
          <p:nvSpPr>
            <p:cNvPr id="554" name="Shape 554"/>
            <p:cNvSpPr/>
            <p:nvPr/>
          </p:nvSpPr>
          <p:spPr>
            <a:xfrm>
              <a:off x="3098375" y="2255250"/>
              <a:ext cx="2576700" cy="1564500"/>
            </a:xfrm>
            <a:prstGeom prst="rect">
              <a:avLst/>
            </a:prstGeom>
            <a:solidFill>
              <a:srgbClr val="FFFFFF"/>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Clr>
                  <a:srgbClr val="000000"/>
                </a:buClr>
                <a:buSzPct val="110000"/>
                <a:buFont typeface="Arial"/>
                <a:buNone/>
              </a:pPr>
              <a:r>
                <a:rPr b="1" lang="en" sz="1000">
                  <a:solidFill>
                    <a:srgbClr val="000000"/>
                  </a:solidFill>
                  <a:latin typeface="Droid Sans"/>
                  <a:ea typeface="Droid Sans"/>
                  <a:cs typeface="Droid Sans"/>
                  <a:sym typeface="Droid Sans"/>
                </a:rPr>
                <a:t>Customize your Preferences:</a:t>
              </a:r>
            </a:p>
            <a:p>
              <a:pPr lvl="0" rtl="0">
                <a:spcBef>
                  <a:spcPts val="0"/>
                </a:spcBef>
                <a:buClr>
                  <a:srgbClr val="000000"/>
                </a:buClr>
                <a:buFont typeface="Arial"/>
                <a:buNone/>
              </a:pPr>
              <a:r>
                <a:t/>
              </a:r>
              <a:endParaRPr sz="1000">
                <a:solidFill>
                  <a:srgbClr val="000000"/>
                </a:solidFill>
                <a:latin typeface="Droid Sans"/>
                <a:ea typeface="Droid Sans"/>
                <a:cs typeface="Droid Sans"/>
                <a:sym typeface="Droid Sans"/>
              </a:endParaRPr>
            </a:p>
            <a:p>
              <a:pPr lvl="0" rtl="0">
                <a:spcBef>
                  <a:spcPts val="0"/>
                </a:spcBef>
                <a:buClr>
                  <a:srgbClr val="000000"/>
                </a:buClr>
                <a:buSzPct val="110000"/>
                <a:buFont typeface="Arial"/>
                <a:buNone/>
              </a:pPr>
              <a:r>
                <a:rPr b="1" lang="en" sz="1000">
                  <a:solidFill>
                    <a:srgbClr val="000000"/>
                  </a:solidFill>
                  <a:latin typeface="Droid Sans"/>
                  <a:ea typeface="Droid Sans"/>
                  <a:cs typeface="Droid Sans"/>
                  <a:sym typeface="Droid Sans"/>
                </a:rPr>
                <a:t>Genre:</a:t>
              </a:r>
            </a:p>
            <a:p>
              <a:pPr indent="-292100" lvl="0" marL="457200" rtl="0">
                <a:spcBef>
                  <a:spcPts val="0"/>
                </a:spcBef>
                <a:buClr>
                  <a:srgbClr val="AB0000"/>
                </a:buClr>
                <a:buSzPct val="100000"/>
                <a:buFont typeface="Droid Sans"/>
                <a:buChar char="❏"/>
              </a:pPr>
              <a:r>
                <a:rPr b="1" lang="en" sz="1000">
                  <a:solidFill>
                    <a:srgbClr val="AB0000"/>
                  </a:solidFill>
                  <a:latin typeface="Droid Sans"/>
                  <a:ea typeface="Droid Sans"/>
                  <a:cs typeface="Droid Sans"/>
                  <a:sym typeface="Droid Sans"/>
                </a:rPr>
                <a:t>Variety Shows</a:t>
              </a:r>
            </a:p>
            <a:p>
              <a:pPr indent="-292100" lvl="0" marL="457200" rtl="0">
                <a:spcBef>
                  <a:spcPts val="0"/>
                </a:spcBef>
                <a:buClr>
                  <a:srgbClr val="AB0000"/>
                </a:buClr>
                <a:buSzPct val="100000"/>
                <a:buFont typeface="Droid Sans"/>
                <a:buChar char="❏"/>
              </a:pPr>
              <a:r>
                <a:rPr b="1" lang="en" sz="1000">
                  <a:solidFill>
                    <a:srgbClr val="AB0000"/>
                  </a:solidFill>
                  <a:latin typeface="Droid Sans"/>
                  <a:ea typeface="Droid Sans"/>
                  <a:cs typeface="Droid Sans"/>
                  <a:sym typeface="Droid Sans"/>
                </a:rPr>
                <a:t>Dramas</a:t>
              </a:r>
            </a:p>
            <a:p>
              <a:pPr indent="-292100" lvl="0" marL="457200" rtl="0">
                <a:spcBef>
                  <a:spcPts val="0"/>
                </a:spcBef>
                <a:buClr>
                  <a:srgbClr val="000000"/>
                </a:buClr>
                <a:buSzPct val="100000"/>
                <a:buFont typeface="Droid Sans"/>
                <a:buChar char="❏"/>
              </a:pPr>
              <a:r>
                <a:rPr lang="en" sz="1000">
                  <a:solidFill>
                    <a:srgbClr val="000000"/>
                  </a:solidFill>
                  <a:latin typeface="Droid Sans"/>
                  <a:ea typeface="Droid Sans"/>
                  <a:cs typeface="Droid Sans"/>
                  <a:sym typeface="Droid Sans"/>
                </a:rPr>
                <a:t>Documentaries</a:t>
              </a:r>
            </a:p>
            <a:p>
              <a:pPr indent="-292100" lvl="0" marL="457200" rtl="0">
                <a:spcBef>
                  <a:spcPts val="0"/>
                </a:spcBef>
                <a:buClr>
                  <a:srgbClr val="000000"/>
                </a:buClr>
                <a:buSzPct val="100000"/>
                <a:buFont typeface="Droid Sans"/>
                <a:buChar char="❏"/>
              </a:pPr>
              <a:r>
                <a:rPr lang="en" sz="1000">
                  <a:solidFill>
                    <a:srgbClr val="000000"/>
                  </a:solidFill>
                  <a:latin typeface="Droid Sans"/>
                  <a:ea typeface="Droid Sans"/>
                  <a:cs typeface="Droid Sans"/>
                  <a:sym typeface="Droid Sans"/>
                </a:rPr>
                <a:t>Movies</a:t>
              </a:r>
            </a:p>
            <a:p>
              <a:pPr lvl="0" rtl="0">
                <a:spcBef>
                  <a:spcPts val="0"/>
                </a:spcBef>
                <a:buClr>
                  <a:srgbClr val="000000"/>
                </a:buClr>
                <a:buFont typeface="Arial"/>
                <a:buNone/>
              </a:pPr>
              <a:r>
                <a:t/>
              </a:r>
              <a:endParaRPr sz="1000">
                <a:solidFill>
                  <a:srgbClr val="000000"/>
                </a:solidFill>
                <a:latin typeface="Droid Sans"/>
                <a:ea typeface="Droid Sans"/>
                <a:cs typeface="Droid Sans"/>
                <a:sym typeface="Droid Sans"/>
              </a:endParaRPr>
            </a:p>
            <a:p>
              <a:pPr lvl="0" rtl="0">
                <a:spcBef>
                  <a:spcPts val="0"/>
                </a:spcBef>
                <a:buClr>
                  <a:srgbClr val="000000"/>
                </a:buClr>
                <a:buSzPct val="110000"/>
                <a:buFont typeface="Arial"/>
                <a:buNone/>
              </a:pPr>
              <a:r>
                <a:rPr b="1" lang="en" sz="1000">
                  <a:solidFill>
                    <a:srgbClr val="000000"/>
                  </a:solidFill>
                  <a:latin typeface="Droid Sans"/>
                  <a:ea typeface="Droid Sans"/>
                  <a:cs typeface="Droid Sans"/>
                  <a:sym typeface="Droid Sans"/>
                </a:rPr>
                <a:t>TV Timeslots:</a:t>
              </a:r>
            </a:p>
            <a:p>
              <a:pPr indent="-292100" lvl="0" marL="457200" rtl="0">
                <a:spcBef>
                  <a:spcPts val="0"/>
                </a:spcBef>
                <a:buClr>
                  <a:srgbClr val="000000"/>
                </a:buClr>
                <a:buSzPct val="100000"/>
                <a:buFont typeface="Droid Sans"/>
                <a:buChar char="❏"/>
              </a:pPr>
              <a:r>
                <a:rPr lang="en" sz="1000">
                  <a:solidFill>
                    <a:srgbClr val="000000"/>
                  </a:solidFill>
                  <a:latin typeface="Droid Sans"/>
                  <a:ea typeface="Droid Sans"/>
                  <a:cs typeface="Droid Sans"/>
                  <a:sym typeface="Droid Sans"/>
                </a:rPr>
                <a:t>5pm- 6pm</a:t>
              </a:r>
            </a:p>
          </p:txBody>
        </p:sp>
        <p:sp>
          <p:nvSpPr>
            <p:cNvPr id="555" name="Shape 555"/>
            <p:cNvSpPr txBox="1"/>
            <p:nvPr/>
          </p:nvSpPr>
          <p:spPr>
            <a:xfrm>
              <a:off x="2881625" y="946525"/>
              <a:ext cx="3010200" cy="4518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595959"/>
                  </a:solidFill>
                  <a:latin typeface="Droid Sans"/>
                  <a:ea typeface="Droid Sans"/>
                  <a:cs typeface="Droid Sans"/>
                  <a:sym typeface="Droid Sans"/>
                </a:rPr>
                <a:t>Questionnaire</a:t>
              </a:r>
              <a:r>
                <a:rPr lang="en">
                  <a:solidFill>
                    <a:srgbClr val="595959"/>
                  </a:solidFill>
                  <a:latin typeface="Droid Sans"/>
                  <a:ea typeface="Droid Sans"/>
                  <a:cs typeface="Droid Sans"/>
                  <a:sym typeface="Droid Sans"/>
                </a:rPr>
                <a:t> automatically appears when TV is newly installed, user can change options again in future. </a:t>
              </a: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type="title"/>
          </p:nvPr>
        </p:nvSpPr>
        <p:spPr>
          <a:xfrm>
            <a:off x="0" y="2150850"/>
            <a:ext cx="9144000" cy="841800"/>
          </a:xfrm>
          <a:prstGeom prst="rect">
            <a:avLst/>
          </a:prstGeom>
          <a:noFill/>
        </p:spPr>
        <p:txBody>
          <a:bodyPr anchorCtr="0" anchor="ctr" bIns="91425" lIns="91425" rIns="91425" tIns="91425">
            <a:noAutofit/>
          </a:bodyPr>
          <a:lstStyle/>
          <a:p>
            <a:pPr lvl="0">
              <a:spcBef>
                <a:spcPts val="0"/>
              </a:spcBef>
              <a:buNone/>
            </a:pPr>
            <a:r>
              <a:rPr b="1" lang="en">
                <a:solidFill>
                  <a:srgbClr val="AB0000"/>
                </a:solidFill>
              </a:rPr>
              <a:t>Thank you!</a:t>
            </a:r>
          </a:p>
          <a:p>
            <a:pPr lvl="0">
              <a:spcBef>
                <a:spcPts val="0"/>
              </a:spcBef>
              <a:buNone/>
            </a:pPr>
            <a:r>
              <a:t/>
            </a:r>
            <a:endParaRPr b="1">
              <a:solidFill>
                <a:srgbClr val="AB0000"/>
              </a:solidFill>
            </a:endParaRPr>
          </a:p>
          <a:p>
            <a:pPr lvl="0" rtl="0">
              <a:spcBef>
                <a:spcPts val="0"/>
              </a:spcBef>
              <a:buNone/>
            </a:pPr>
            <a:r>
              <a:rPr lang="en">
                <a:solidFill>
                  <a:srgbClr val="AB0000"/>
                </a:solidFill>
              </a:rPr>
              <a:t>Q&amp;A</a:t>
            </a:r>
          </a:p>
        </p:txBody>
      </p:sp>
      <p:sp>
        <p:nvSpPr>
          <p:cNvPr id="561" name="Shape 561"/>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562" name="Shape 562"/>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Internet Banking: Credit Card Application</a:t>
            </a:r>
          </a:p>
        </p:txBody>
      </p:sp>
      <p:sp>
        <p:nvSpPr>
          <p:cNvPr id="88" name="Shape 88"/>
          <p:cNvSpPr txBox="1"/>
          <p:nvPr/>
        </p:nvSpPr>
        <p:spPr>
          <a:xfrm>
            <a:off x="311700" y="1496500"/>
            <a:ext cx="3983400" cy="3033300"/>
          </a:xfrm>
          <a:prstGeom prst="rect">
            <a:avLst/>
          </a:prstGeom>
          <a:noFill/>
          <a:ln>
            <a:noFill/>
          </a:ln>
        </p:spPr>
        <p:txBody>
          <a:bodyPr anchorCtr="0" anchor="t" bIns="91425" lIns="91425" rIns="91425" tIns="91425">
            <a:noAutofit/>
          </a:bodyPr>
          <a:lstStyle/>
          <a:p>
            <a:pPr lvl="0" rtl="0">
              <a:lnSpc>
                <a:spcPct val="150000"/>
              </a:lnSpc>
              <a:spcBef>
                <a:spcPts val="0"/>
              </a:spcBef>
              <a:buNone/>
            </a:pPr>
            <a:r>
              <a:t/>
            </a:r>
            <a:endParaRPr sz="1800">
              <a:solidFill>
                <a:schemeClr val="dk2"/>
              </a:solidFill>
            </a:endParaRPr>
          </a:p>
          <a:p>
            <a:pPr indent="-342900" lvl="0" marL="457200" rtl="0">
              <a:lnSpc>
                <a:spcPct val="150000"/>
              </a:lnSpc>
              <a:spcBef>
                <a:spcPts val="0"/>
              </a:spcBef>
              <a:buClr>
                <a:schemeClr val="dk2"/>
              </a:buClr>
              <a:buSzPct val="100000"/>
              <a:buAutoNum type="arabicPeriod"/>
            </a:pPr>
            <a:r>
              <a:rPr lang="en" sz="1800">
                <a:solidFill>
                  <a:schemeClr val="dk2"/>
                </a:solidFill>
              </a:rPr>
              <a:t>Understanding credit card services</a:t>
            </a:r>
          </a:p>
          <a:p>
            <a:pPr indent="-342900" lvl="0" marL="457200" rtl="0">
              <a:lnSpc>
                <a:spcPct val="150000"/>
              </a:lnSpc>
              <a:spcBef>
                <a:spcPts val="0"/>
              </a:spcBef>
              <a:buClr>
                <a:schemeClr val="dk2"/>
              </a:buClr>
              <a:buSzPct val="100000"/>
              <a:buAutoNum type="arabicPeriod"/>
            </a:pPr>
            <a:r>
              <a:rPr lang="en" sz="1800">
                <a:solidFill>
                  <a:schemeClr val="dk2"/>
                </a:solidFill>
              </a:rPr>
              <a:t>Tedious online application process</a:t>
            </a:r>
          </a:p>
        </p:txBody>
      </p:sp>
      <p:pic>
        <p:nvPicPr>
          <p:cNvPr id="89" name="Shape 89"/>
          <p:cNvPicPr preferRelativeResize="0"/>
          <p:nvPr/>
        </p:nvPicPr>
        <p:blipFill>
          <a:blip r:embed="rId3">
            <a:alphaModFix/>
          </a:blip>
          <a:stretch>
            <a:fillRect/>
          </a:stretch>
        </p:blipFill>
        <p:spPr>
          <a:xfrm>
            <a:off x="4428000" y="2135224"/>
            <a:ext cx="4404300" cy="1288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Restaurant Booking</a:t>
            </a:r>
            <a:r>
              <a:rPr lang="en"/>
              <a:t> Application</a:t>
            </a:r>
          </a:p>
        </p:txBody>
      </p:sp>
      <p:sp>
        <p:nvSpPr>
          <p:cNvPr id="568" name="Shape 568"/>
          <p:cNvSpPr/>
          <p:nvPr/>
        </p:nvSpPr>
        <p:spPr>
          <a:xfrm>
            <a:off x="207650" y="966275"/>
            <a:ext cx="2205600" cy="4012800"/>
          </a:xfrm>
          <a:prstGeom prst="roundRect">
            <a:avLst>
              <a:gd fmla="val 6818" name="adj"/>
            </a:avLst>
          </a:prstGeom>
          <a:noFill/>
          <a:ln>
            <a:noFill/>
          </a:ln>
        </p:spPr>
        <p:txBody>
          <a:bodyPr anchorCtr="0" anchor="ctr" bIns="91425" lIns="91425" rIns="91425" tIns="91425">
            <a:noAutofit/>
          </a:bodyPr>
          <a:lstStyle/>
          <a:p>
            <a:pPr lvl="0" rtl="0">
              <a:spcBef>
                <a:spcPts val="0"/>
              </a:spcBef>
              <a:buNone/>
            </a:pPr>
            <a:r>
              <a:rPr b="1" lang="en" sz="1300">
                <a:solidFill>
                  <a:srgbClr val="595959"/>
                </a:solidFill>
                <a:latin typeface="Droid Sans"/>
                <a:ea typeface="Droid Sans"/>
                <a:cs typeface="Droid Sans"/>
                <a:sym typeface="Droid Sans"/>
              </a:rPr>
              <a:t>Complete your profile</a:t>
            </a:r>
          </a:p>
          <a:p>
            <a:pPr lvl="0" rtl="0">
              <a:lnSpc>
                <a:spcPct val="115000"/>
              </a:lnSpc>
              <a:spcBef>
                <a:spcPts val="0"/>
              </a:spcBef>
              <a:buFont typeface="Arial"/>
              <a:buNone/>
            </a:pPr>
            <a:r>
              <a:t/>
            </a:r>
            <a:endParaRPr sz="1000">
              <a:solidFill>
                <a:schemeClr val="dk1"/>
              </a:solidFill>
              <a:latin typeface="Droid Sans"/>
              <a:ea typeface="Droid Sans"/>
              <a:cs typeface="Droid Sans"/>
              <a:sym typeface="Droid Sans"/>
            </a:endParaRPr>
          </a:p>
          <a:p>
            <a:pPr lvl="0" rtl="0">
              <a:lnSpc>
                <a:spcPct val="115000"/>
              </a:lnSpc>
              <a:spcBef>
                <a:spcPts val="0"/>
              </a:spcBef>
              <a:buClr>
                <a:srgbClr val="000000"/>
              </a:buClr>
              <a:buSzPct val="110000"/>
              <a:buFont typeface="Arial"/>
              <a:buNone/>
            </a:pPr>
            <a:r>
              <a:rPr lang="en" sz="1000">
                <a:solidFill>
                  <a:schemeClr val="dk1"/>
                </a:solidFill>
                <a:latin typeface="Droid Sans"/>
                <a:ea typeface="Droid Sans"/>
                <a:cs typeface="Droid Sans"/>
                <a:sym typeface="Droid Sans"/>
              </a:rPr>
              <a:t>Budget:</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Low ($0- 10)</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Middle($20- 50)</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High($50 and above)</a:t>
            </a:r>
          </a:p>
          <a:p>
            <a:pPr lvl="0" rtl="0">
              <a:lnSpc>
                <a:spcPct val="115000"/>
              </a:lnSpc>
              <a:spcBef>
                <a:spcPts val="0"/>
              </a:spcBef>
              <a:buClr>
                <a:srgbClr val="000000"/>
              </a:buClr>
              <a:buSzPct val="110000"/>
              <a:buFont typeface="Arial"/>
              <a:buNone/>
            </a:pPr>
            <a:r>
              <a:rPr lang="en" sz="1000">
                <a:solidFill>
                  <a:schemeClr val="dk1"/>
                </a:solidFill>
                <a:latin typeface="Droid Sans"/>
                <a:ea typeface="Droid Sans"/>
                <a:cs typeface="Droid Sans"/>
                <a:sym typeface="Droid Sans"/>
              </a:rPr>
              <a:t>Allergy/Dislikes:</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Cheese</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Spicy Food</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Prawn</a:t>
            </a:r>
          </a:p>
          <a:p>
            <a:pPr lvl="0" rtl="0">
              <a:lnSpc>
                <a:spcPct val="115000"/>
              </a:lnSpc>
              <a:spcBef>
                <a:spcPts val="0"/>
              </a:spcBef>
              <a:buClr>
                <a:srgbClr val="000000"/>
              </a:buClr>
              <a:buSzPct val="110000"/>
              <a:buFont typeface="Arial"/>
              <a:buNone/>
            </a:pPr>
            <a:r>
              <a:rPr lang="en" sz="1000">
                <a:solidFill>
                  <a:schemeClr val="dk1"/>
                </a:solidFill>
                <a:latin typeface="Droid Sans"/>
                <a:ea typeface="Droid Sans"/>
                <a:cs typeface="Droid Sans"/>
                <a:sym typeface="Droid Sans"/>
              </a:rPr>
              <a:t>Dietary Restrictions:</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Halal</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Vegetarian</a:t>
            </a:r>
          </a:p>
          <a:p>
            <a:pPr lvl="0" rtl="0">
              <a:lnSpc>
                <a:spcPct val="115000"/>
              </a:lnSpc>
              <a:spcBef>
                <a:spcPts val="0"/>
              </a:spcBef>
              <a:buClr>
                <a:srgbClr val="000000"/>
              </a:buClr>
              <a:buSzPct val="110000"/>
              <a:buFont typeface="Arial"/>
              <a:buNone/>
            </a:pPr>
            <a:r>
              <a:rPr lang="en" sz="1000">
                <a:solidFill>
                  <a:schemeClr val="dk1"/>
                </a:solidFill>
                <a:latin typeface="Droid Sans"/>
                <a:ea typeface="Droid Sans"/>
                <a:cs typeface="Droid Sans"/>
                <a:sym typeface="Droid Sans"/>
              </a:rPr>
              <a:t>Cuisine: </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Chinese</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Indian</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Malay</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Japanese</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Western</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Mexican</a:t>
            </a:r>
          </a:p>
          <a:p>
            <a:pPr indent="-292100" lvl="0" marL="457200" rtl="0">
              <a:lnSpc>
                <a:spcPct val="115000"/>
              </a:lnSpc>
              <a:spcBef>
                <a:spcPts val="0"/>
              </a:spcBef>
              <a:buClr>
                <a:schemeClr val="dk1"/>
              </a:buClr>
              <a:buSzPct val="100000"/>
              <a:buFont typeface="Droid Sans"/>
              <a:buChar char="❏"/>
            </a:pPr>
            <a:r>
              <a:rPr lang="en" sz="1000">
                <a:solidFill>
                  <a:schemeClr val="dk1"/>
                </a:solidFill>
                <a:latin typeface="Droid Sans"/>
                <a:ea typeface="Droid Sans"/>
                <a:cs typeface="Droid Sans"/>
                <a:sym typeface="Droid Sans"/>
              </a:rPr>
              <a:t>Others:</a:t>
            </a:r>
          </a:p>
        </p:txBody>
      </p:sp>
      <p:sp>
        <p:nvSpPr>
          <p:cNvPr id="569" name="Shape 569"/>
          <p:cNvSpPr/>
          <p:nvPr/>
        </p:nvSpPr>
        <p:spPr>
          <a:xfrm>
            <a:off x="2377375" y="1090575"/>
            <a:ext cx="6641100" cy="3888600"/>
          </a:xfrm>
          <a:prstGeom prst="roundRect">
            <a:avLst>
              <a:gd fmla="val 6818" name="adj"/>
            </a:avLst>
          </a:prstGeom>
          <a:solidFill>
            <a:srgbClr val="FFFFFF"/>
          </a:solidFill>
          <a:ln cap="flat" cmpd="sng" w="28575">
            <a:solidFill>
              <a:srgbClr val="AB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Droid Sans"/>
                <a:ea typeface="Droid Sans"/>
                <a:cs typeface="Droid Sans"/>
                <a:sym typeface="Droid Sans"/>
              </a:rPr>
              <a:t>Recommended for You:</a:t>
            </a:r>
          </a:p>
          <a:p>
            <a:pPr lvl="0" rtl="0">
              <a:spcBef>
                <a:spcPts val="0"/>
              </a:spcBef>
              <a:buNone/>
            </a:pPr>
            <a:r>
              <a:t/>
            </a:r>
            <a:endParaRPr b="1" sz="1800">
              <a:latin typeface="Droid Sans"/>
              <a:ea typeface="Droid Sans"/>
              <a:cs typeface="Droid Sans"/>
              <a:sym typeface="Droid Sans"/>
            </a:endParaRPr>
          </a:p>
          <a:p>
            <a:pPr lvl="0" rtl="0">
              <a:spcBef>
                <a:spcPts val="0"/>
              </a:spcBef>
              <a:buNone/>
            </a:pPr>
            <a:r>
              <a:t/>
            </a:r>
            <a:endParaRPr b="1" sz="1800">
              <a:latin typeface="Droid Sans"/>
              <a:ea typeface="Droid Sans"/>
              <a:cs typeface="Droid Sans"/>
              <a:sym typeface="Droid Sans"/>
            </a:endParaRPr>
          </a:p>
          <a:p>
            <a:pPr lvl="0" rtl="0">
              <a:spcBef>
                <a:spcPts val="0"/>
              </a:spcBef>
              <a:buNone/>
            </a:pPr>
            <a:r>
              <a:t/>
            </a:r>
            <a:endParaRPr b="1" sz="1800">
              <a:latin typeface="Droid Sans"/>
              <a:ea typeface="Droid Sans"/>
              <a:cs typeface="Droid Sans"/>
              <a:sym typeface="Droid Sans"/>
            </a:endParaRPr>
          </a:p>
        </p:txBody>
      </p:sp>
      <p:graphicFrame>
        <p:nvGraphicFramePr>
          <p:cNvPr id="570" name="Shape 570"/>
          <p:cNvGraphicFramePr/>
          <p:nvPr/>
        </p:nvGraphicFramePr>
        <p:xfrm>
          <a:off x="2510037" y="1633362"/>
          <a:ext cx="3000000" cy="3000000"/>
        </p:xfrm>
        <a:graphic>
          <a:graphicData uri="http://schemas.openxmlformats.org/drawingml/2006/table">
            <a:tbl>
              <a:tblPr>
                <a:noFill/>
                <a:tableStyleId>{B2534FCD-BB37-4882-8612-6834DD6B57C7}</a:tableStyleId>
              </a:tblPr>
              <a:tblGrid>
                <a:gridCol w="1296675"/>
                <a:gridCol w="879175"/>
                <a:gridCol w="983800"/>
                <a:gridCol w="1368950"/>
                <a:gridCol w="885600"/>
                <a:gridCol w="926575"/>
              </a:tblGrid>
              <a:tr h="587550">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Restaurant</a:t>
                      </a:r>
                      <a:r>
                        <a:rPr b="1" lang="en" sz="1200">
                          <a:solidFill>
                            <a:srgbClr val="FFFFFF"/>
                          </a:solidFill>
                          <a:latin typeface="Droid Sans"/>
                          <a:ea typeface="Droid Sans"/>
                          <a:cs typeface="Droid Sans"/>
                          <a:sym typeface="Droid Sans"/>
                        </a:rPr>
                        <a:t> </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Budget</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Allergies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Dietary Restrictions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Cuisine</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c>
                  <a:txBody>
                    <a:bodyPr>
                      <a:noAutofit/>
                    </a:bodyPr>
                    <a:lstStyle/>
                    <a:p>
                      <a:pPr lvl="0" rtl="0" algn="ctr">
                        <a:spcBef>
                          <a:spcPts val="0"/>
                        </a:spcBef>
                        <a:buNone/>
                      </a:pPr>
                      <a:r>
                        <a:rPr b="1" lang="en" sz="1200">
                          <a:solidFill>
                            <a:srgbClr val="FFFFFF"/>
                          </a:solidFill>
                          <a:latin typeface="Droid Sans"/>
                          <a:ea typeface="Droid Sans"/>
                          <a:cs typeface="Droid Sans"/>
                          <a:sym typeface="Droid Sans"/>
                        </a:rPr>
                        <a:t>BOOK NOW </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AB0000"/>
                    </a:solidFill>
                  </a:tcPr>
                </a:tc>
              </a:tr>
              <a:tr h="598625">
                <a:tc>
                  <a:txBody>
                    <a:bodyPr>
                      <a:noAutofit/>
                    </a:bodyPr>
                    <a:lstStyle/>
                    <a:p>
                      <a:pPr lvl="0" rtl="0">
                        <a:spcBef>
                          <a:spcPts val="0"/>
                        </a:spcBef>
                        <a:buNone/>
                      </a:pPr>
                      <a:r>
                        <a:rPr b="1" lang="en" sz="1200">
                          <a:latin typeface="Droid Sans"/>
                          <a:ea typeface="Droid Sans"/>
                          <a:cs typeface="Droid Sans"/>
                          <a:sym typeface="Droid Sans"/>
                        </a:rPr>
                        <a:t>Very Celery</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indent="-304800" lvl="0" marL="457200" rtl="0" algn="ctr">
                        <a:spcBef>
                          <a:spcPts val="0"/>
                        </a:spcBef>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lnSpc>
                          <a:spcPct val="115000"/>
                        </a:lnSpc>
                        <a:spcBef>
                          <a:spcPts val="0"/>
                        </a:spcBef>
                        <a:spcAft>
                          <a:spcPts val="0"/>
                        </a:spcAft>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87550">
                <a:tc>
                  <a:txBody>
                    <a:bodyPr>
                      <a:noAutofit/>
                    </a:bodyPr>
                    <a:lstStyle/>
                    <a:p>
                      <a:pPr lvl="0" rtl="0">
                        <a:spcBef>
                          <a:spcPts val="0"/>
                        </a:spcBef>
                        <a:buNone/>
                      </a:pPr>
                      <a:r>
                        <a:rPr b="1" lang="en" sz="1200">
                          <a:latin typeface="Droid Sans"/>
                          <a:ea typeface="Droid Sans"/>
                          <a:cs typeface="Droid Sans"/>
                          <a:sym typeface="Droid Sans"/>
                        </a:rPr>
                        <a:t>Yoga Hotpot</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98625">
                <a:tc>
                  <a:txBody>
                    <a:bodyPr>
                      <a:noAutofit/>
                    </a:bodyPr>
                    <a:lstStyle/>
                    <a:p>
                      <a:pPr lvl="0" rtl="0">
                        <a:spcBef>
                          <a:spcPts val="0"/>
                        </a:spcBef>
                        <a:buNone/>
                      </a:pPr>
                      <a:r>
                        <a:rPr b="1" lang="en" sz="1200">
                          <a:latin typeface="Droid Sans"/>
                          <a:ea typeface="Droid Sans"/>
                          <a:cs typeface="Droid Sans"/>
                          <a:sym typeface="Droid Sans"/>
                        </a:rPr>
                        <a:t>Bear Bear</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nSpc>
                          <a:spcPct val="115000"/>
                        </a:lnSpc>
                        <a:spcBef>
                          <a:spcPts val="0"/>
                        </a:spcBef>
                        <a:buClr>
                          <a:srgbClr val="000000"/>
                        </a:buClr>
                        <a:buSzPct val="91666"/>
                        <a:buFont typeface="Arial"/>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587550">
                <a:tc>
                  <a:txBody>
                    <a:bodyPr>
                      <a:noAutofit/>
                    </a:bodyPr>
                    <a:lstStyle/>
                    <a:p>
                      <a:pPr lvl="0" rtl="0">
                        <a:spcBef>
                          <a:spcPts val="0"/>
                        </a:spcBef>
                        <a:buNone/>
                      </a:pPr>
                      <a:r>
                        <a:rPr b="1" lang="en" sz="1200">
                          <a:latin typeface="Droid Sans"/>
                          <a:ea typeface="Droid Sans"/>
                          <a:cs typeface="Droid Sans"/>
                          <a:sym typeface="Droid Sans"/>
                        </a:rPr>
                        <a:t>All about Eggs</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FCE5CD"/>
                    </a:solidFill>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rPr lang="en" sz="1200">
                          <a:solidFill>
                            <a:schemeClr val="dk1"/>
                          </a:solidFill>
                          <a:latin typeface="Droid Sans"/>
                          <a:ea typeface="Droid Sans"/>
                          <a:cs typeface="Droid Sans"/>
                          <a:sym typeface="Droid Sans"/>
                        </a:rPr>
                        <a:t>D</a:t>
                      </a: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304800" lvl="0" marL="457200" rtl="0" algn="ctr">
                        <a:spcBef>
                          <a:spcPts val="0"/>
                        </a:spcBef>
                        <a:buClr>
                          <a:schemeClr val="dk1"/>
                        </a:buClr>
                        <a:buSzPct val="100000"/>
                        <a:buFont typeface="Droid Sans"/>
                        <a:buChar char="✓"/>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lgn="ctr">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lvl="0" rtl="0">
                        <a:spcBef>
                          <a:spcPts val="0"/>
                        </a:spcBef>
                        <a:buNone/>
                      </a:pPr>
                      <a:r>
                        <a:t/>
                      </a:r>
                      <a:endParaRPr sz="1200">
                        <a:latin typeface="Droid Sans"/>
                        <a:ea typeface="Droid Sans"/>
                        <a:cs typeface="Droid Sans"/>
                        <a:sym typeface="Droid Sans"/>
                      </a:endParaRPr>
                    </a:p>
                  </a:txBody>
                  <a:tcPr marT="91425" marB="91425" marR="91425" marL="91425">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bl>
          </a:graphicData>
        </a:graphic>
      </p:graphicFrame>
      <p:pic>
        <p:nvPicPr>
          <p:cNvPr id="571" name="Shape 571"/>
          <p:cNvPicPr preferRelativeResize="0"/>
          <p:nvPr/>
        </p:nvPicPr>
        <p:blipFill>
          <a:blip r:embed="rId3">
            <a:alphaModFix/>
          </a:blip>
          <a:stretch>
            <a:fillRect/>
          </a:stretch>
        </p:blipFill>
        <p:spPr>
          <a:xfrm>
            <a:off x="8220225" y="3024714"/>
            <a:ext cx="217425" cy="209374"/>
          </a:xfrm>
          <a:prstGeom prst="rect">
            <a:avLst/>
          </a:prstGeom>
          <a:noFill/>
          <a:ln>
            <a:noFill/>
          </a:ln>
        </p:spPr>
      </p:pic>
      <p:pic>
        <p:nvPicPr>
          <p:cNvPr id="572" name="Shape 572"/>
          <p:cNvPicPr preferRelativeResize="0"/>
          <p:nvPr/>
        </p:nvPicPr>
        <p:blipFill>
          <a:blip r:embed="rId3">
            <a:alphaModFix/>
          </a:blip>
          <a:stretch>
            <a:fillRect/>
          </a:stretch>
        </p:blipFill>
        <p:spPr>
          <a:xfrm>
            <a:off x="8220225" y="4144060"/>
            <a:ext cx="217425" cy="209390"/>
          </a:xfrm>
          <a:prstGeom prst="rect">
            <a:avLst/>
          </a:prstGeom>
          <a:noFill/>
          <a:ln>
            <a:noFill/>
          </a:ln>
        </p:spPr>
      </p:pic>
      <p:pic>
        <p:nvPicPr>
          <p:cNvPr id="573" name="Shape 573"/>
          <p:cNvPicPr preferRelativeResize="0"/>
          <p:nvPr/>
        </p:nvPicPr>
        <p:blipFill>
          <a:blip r:embed="rId3">
            <a:alphaModFix/>
          </a:blip>
          <a:stretch>
            <a:fillRect/>
          </a:stretch>
        </p:blipFill>
        <p:spPr>
          <a:xfrm>
            <a:off x="8220225" y="3629389"/>
            <a:ext cx="217425" cy="209374"/>
          </a:xfrm>
          <a:prstGeom prst="rect">
            <a:avLst/>
          </a:prstGeom>
          <a:noFill/>
          <a:ln>
            <a:noFill/>
          </a:ln>
        </p:spPr>
      </p:pic>
      <p:pic>
        <p:nvPicPr>
          <p:cNvPr descr="Image result for red heart" id="574" name="Shape 574"/>
          <p:cNvPicPr preferRelativeResize="0"/>
          <p:nvPr/>
        </p:nvPicPr>
        <p:blipFill>
          <a:blip r:embed="rId4">
            <a:alphaModFix/>
          </a:blip>
          <a:stretch>
            <a:fillRect/>
          </a:stretch>
        </p:blipFill>
        <p:spPr>
          <a:xfrm>
            <a:off x="8220225" y="2433075"/>
            <a:ext cx="217424" cy="1986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Problem Statement</a:t>
            </a:r>
          </a:p>
        </p:txBody>
      </p:sp>
      <p:sp>
        <p:nvSpPr>
          <p:cNvPr id="95" name="Shape 95"/>
          <p:cNvSpPr txBox="1"/>
          <p:nvPr/>
        </p:nvSpPr>
        <p:spPr>
          <a:xfrm>
            <a:off x="311700" y="1496500"/>
            <a:ext cx="8187300" cy="3033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rPr>
              <a:t>Internet users are overloaded with an ever-growing amount of information. This debilitates user in arriving at a decision quickly and using a web service becomes tiring. </a:t>
            </a:r>
          </a:p>
          <a:p>
            <a:pPr lvl="0" rtl="0">
              <a:lnSpc>
                <a:spcPct val="150000"/>
              </a:lnSpc>
              <a:spcBef>
                <a:spcPts val="0"/>
              </a:spcBef>
              <a:buNone/>
            </a:pPr>
            <a:r>
              <a:t/>
            </a:r>
            <a:endParaRPr sz="1800">
              <a:solidFill>
                <a:schemeClr val="dk2"/>
              </a:solidFill>
            </a:endParaRPr>
          </a:p>
          <a:p>
            <a:pPr lvl="0" rtl="0">
              <a:lnSpc>
                <a:spcPct val="150000"/>
              </a:lnSpc>
              <a:spcBef>
                <a:spcPts val="0"/>
              </a:spcBef>
              <a:buNone/>
            </a:pPr>
            <a:r>
              <a:rPr lang="en" sz="1800">
                <a:solidFill>
                  <a:schemeClr val="dk2"/>
                </a:solidFill>
              </a:rPr>
              <a:t>Targeting DBS bank card, this project aims to explore a </a:t>
            </a:r>
            <a:r>
              <a:rPr b="1" lang="en" sz="1800">
                <a:solidFill>
                  <a:schemeClr val="dk2"/>
                </a:solidFill>
              </a:rPr>
              <a:t>new application flow</a:t>
            </a:r>
            <a:r>
              <a:rPr lang="en" sz="1800">
                <a:solidFill>
                  <a:schemeClr val="dk2"/>
                </a:solidFill>
              </a:rPr>
              <a:t> to increase </a:t>
            </a:r>
            <a:r>
              <a:rPr b="1" lang="en" sz="1800">
                <a:solidFill>
                  <a:schemeClr val="dk2"/>
                </a:solidFill>
              </a:rPr>
              <a:t>user satisfaction</a:t>
            </a:r>
            <a:r>
              <a:rPr lang="en" sz="1800">
                <a:solidFill>
                  <a:schemeClr val="dk2"/>
                </a:solidFill>
              </a:rPr>
              <a:t> and </a:t>
            </a:r>
            <a:r>
              <a:rPr b="1" lang="en" sz="1800">
                <a:solidFill>
                  <a:schemeClr val="dk2"/>
                </a:solidFill>
              </a:rPr>
              <a:t>learnability</a:t>
            </a:r>
            <a:r>
              <a:rPr lang="en" sz="1800">
                <a:solidFill>
                  <a:schemeClr val="dk2"/>
                </a:solidFill>
              </a:rPr>
              <a:t> using </a:t>
            </a:r>
            <a:r>
              <a:rPr b="1" lang="en" sz="1800">
                <a:solidFill>
                  <a:schemeClr val="dk2"/>
                </a:solidFill>
              </a:rPr>
              <a:t>streamlining</a:t>
            </a:r>
            <a:r>
              <a:rPr lang="en" sz="1800">
                <a:solidFill>
                  <a:schemeClr val="dk2"/>
                </a:solidFill>
              </a:rPr>
              <a:t> and gamification techniques.</a:t>
            </a:r>
          </a:p>
          <a:p>
            <a:pPr lvl="0" rtl="0">
              <a:lnSpc>
                <a:spcPct val="150000"/>
              </a:lnSpc>
              <a:spcBef>
                <a:spcPts val="0"/>
              </a:spcBef>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9F7"/>
        </a:solidFill>
      </p:bgPr>
    </p:bg>
    <p:spTree>
      <p:nvGrpSpPr>
        <p:cNvPr id="99" name="Shape 99"/>
        <p:cNvGrpSpPr/>
        <p:nvPr/>
      </p:nvGrpSpPr>
      <p:grpSpPr>
        <a:xfrm>
          <a:off x="0" y="0"/>
          <a:ext cx="0" cy="0"/>
          <a:chOff x="0" y="0"/>
          <a:chExt cx="0" cy="0"/>
        </a:xfrm>
      </p:grpSpPr>
      <p:sp>
        <p:nvSpPr>
          <p:cNvPr id="100" name="Shape 100"/>
          <p:cNvSpPr txBox="1"/>
          <p:nvPr>
            <p:ph type="title"/>
          </p:nvPr>
        </p:nvSpPr>
        <p:spPr>
          <a:xfrm>
            <a:off x="0" y="2150850"/>
            <a:ext cx="9144000" cy="841800"/>
          </a:xfrm>
          <a:prstGeom prst="rect">
            <a:avLst/>
          </a:prstGeom>
          <a:noFill/>
        </p:spPr>
        <p:txBody>
          <a:bodyPr anchorCtr="0" anchor="ctr" bIns="91425" lIns="91425" rIns="91425" tIns="91425">
            <a:noAutofit/>
          </a:bodyPr>
          <a:lstStyle/>
          <a:p>
            <a:pPr lvl="0" rtl="0">
              <a:spcBef>
                <a:spcPts val="0"/>
              </a:spcBef>
              <a:buNone/>
            </a:pPr>
            <a:r>
              <a:rPr lang="en">
                <a:solidFill>
                  <a:srgbClr val="AB0000"/>
                </a:solidFill>
              </a:rPr>
              <a:t>Design Exploration</a:t>
            </a:r>
          </a:p>
        </p:txBody>
      </p:sp>
      <p:sp>
        <p:nvSpPr>
          <p:cNvPr id="101" name="Shape 101"/>
          <p:cNvSpPr/>
          <p:nvPr/>
        </p:nvSpPr>
        <p:spPr>
          <a:xfrm>
            <a:off x="6976500" y="4710675"/>
            <a:ext cx="2167500" cy="471900"/>
          </a:xfrm>
          <a:prstGeom prst="rect">
            <a:avLst/>
          </a:prstGeom>
          <a:solidFill>
            <a:srgbClr val="AB0000"/>
          </a:soli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0" y="4710675"/>
            <a:ext cx="6976500" cy="4329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rotWithShape="1">
          <a:blip r:embed="rId3">
            <a:alphaModFix/>
          </a:blip>
          <a:srcRect b="0" l="4342" r="6847" t="0"/>
          <a:stretch/>
        </p:blipFill>
        <p:spPr>
          <a:xfrm>
            <a:off x="2190712" y="1263749"/>
            <a:ext cx="4762563" cy="2615999"/>
          </a:xfrm>
          <a:prstGeom prst="rect">
            <a:avLst/>
          </a:prstGeom>
          <a:noFill/>
          <a:ln>
            <a:noFill/>
          </a:ln>
        </p:spPr>
      </p:pic>
      <p:sp>
        <p:nvSpPr>
          <p:cNvPr id="108" name="Shape 1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Original Design</a:t>
            </a:r>
          </a:p>
        </p:txBody>
      </p:sp>
      <p:sp>
        <p:nvSpPr>
          <p:cNvPr id="109" name="Shape 109"/>
          <p:cNvSpPr txBox="1"/>
          <p:nvPr>
            <p:ph idx="1" type="body"/>
          </p:nvPr>
        </p:nvSpPr>
        <p:spPr>
          <a:xfrm>
            <a:off x="95550" y="3970450"/>
            <a:ext cx="8630700" cy="979200"/>
          </a:xfrm>
          <a:prstGeom prst="rect">
            <a:avLst/>
          </a:prstGeom>
        </p:spPr>
        <p:txBody>
          <a:bodyPr anchorCtr="0" anchor="ctr" bIns="91425" lIns="91425" rIns="91425" tIns="91425">
            <a:noAutofit/>
          </a:bodyPr>
          <a:lstStyle/>
          <a:p>
            <a:pPr lvl="0" rtl="0" algn="ctr">
              <a:lnSpc>
                <a:spcPct val="150000"/>
              </a:lnSpc>
              <a:spcBef>
                <a:spcPts val="0"/>
              </a:spcBef>
              <a:buNone/>
            </a:pPr>
            <a:r>
              <a:rPr lang="en"/>
              <a:t>Linear flow | Overwhelming information | Long and tedious application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rotWithShape="1">
          <a:blip r:embed="rId3">
            <a:alphaModFix/>
          </a:blip>
          <a:srcRect b="0" l="1468" r="0" t="0"/>
          <a:stretch/>
        </p:blipFill>
        <p:spPr>
          <a:xfrm>
            <a:off x="1369775" y="1551575"/>
            <a:ext cx="6404450" cy="2436449"/>
          </a:xfrm>
          <a:prstGeom prst="rect">
            <a:avLst/>
          </a:prstGeom>
          <a:noFill/>
          <a:ln>
            <a:noFill/>
          </a:ln>
        </p:spPr>
      </p:pic>
      <p:sp>
        <p:nvSpPr>
          <p:cNvPr id="115" name="Shape 115"/>
          <p:cNvSpPr txBox="1"/>
          <p:nvPr>
            <p:ph idx="4294967295" type="body"/>
          </p:nvPr>
        </p:nvSpPr>
        <p:spPr>
          <a:xfrm>
            <a:off x="461800" y="4019875"/>
            <a:ext cx="7802700" cy="1015500"/>
          </a:xfrm>
          <a:prstGeom prst="rect">
            <a:avLst/>
          </a:prstGeom>
        </p:spPr>
        <p:txBody>
          <a:bodyPr anchorCtr="0" anchor="ctr" bIns="91425" lIns="91425" rIns="91425" tIns="91425">
            <a:noAutofit/>
          </a:bodyPr>
          <a:lstStyle/>
          <a:p>
            <a:pPr lvl="0" rtl="0" algn="ctr">
              <a:lnSpc>
                <a:spcPct val="150000"/>
              </a:lnSpc>
              <a:spcBef>
                <a:spcPts val="0"/>
              </a:spcBef>
              <a:buNone/>
            </a:pPr>
            <a:r>
              <a:rPr lang="en">
                <a:latin typeface="Droid Sans"/>
                <a:ea typeface="Droid Sans"/>
                <a:cs typeface="Droid Sans"/>
                <a:sym typeface="Droid Sans"/>
              </a:rPr>
              <a:t>Integrated structure |  Streamline, gamification, adhere to UI guidelines |Increase satisfaction and learnability</a:t>
            </a:r>
          </a:p>
        </p:txBody>
      </p:sp>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rPr>
              <a:t>Our Design</a:t>
            </a:r>
          </a:p>
        </p:txBody>
      </p:sp>
      <p:sp>
        <p:nvSpPr>
          <p:cNvPr id="117" name="Shape 117"/>
          <p:cNvSpPr/>
          <p:nvPr/>
        </p:nvSpPr>
        <p:spPr>
          <a:xfrm>
            <a:off x="-70200" y="-46800"/>
            <a:ext cx="9284400" cy="5237100"/>
          </a:xfrm>
          <a:prstGeom prst="rect">
            <a:avLst/>
          </a:prstGeom>
          <a:solidFill>
            <a:srgbClr val="FBF9F7">
              <a:alpha val="65380"/>
            </a:srgbClr>
          </a:solidFill>
          <a:ln>
            <a:noFill/>
          </a:ln>
        </p:spPr>
        <p:txBody>
          <a:bodyPr anchorCtr="0" anchor="ctr" bIns="91425" lIns="91425" rIns="91425" tIns="91425">
            <a:noAutofit/>
          </a:bodyPr>
          <a:lstStyle/>
          <a:p>
            <a:pPr lvl="0">
              <a:spcBef>
                <a:spcPts val="0"/>
              </a:spcBef>
              <a:buNone/>
            </a:pPr>
            <a:r>
              <a:t/>
            </a:r>
            <a:endParaRPr/>
          </a:p>
        </p:txBody>
      </p:sp>
      <p:sp>
        <p:nvSpPr>
          <p:cNvPr id="118" name="Shape 118"/>
          <p:cNvSpPr txBox="1"/>
          <p:nvPr>
            <p:ph type="title"/>
          </p:nvPr>
        </p:nvSpPr>
        <p:spPr>
          <a:xfrm>
            <a:off x="418150" y="1634100"/>
            <a:ext cx="7757400" cy="1534500"/>
          </a:xfrm>
          <a:prstGeom prst="rect">
            <a:avLst/>
          </a:prstGeom>
          <a:solidFill>
            <a:srgbClr val="FBF9F7"/>
          </a:solidFill>
        </p:spPr>
        <p:txBody>
          <a:bodyPr anchorCtr="0" anchor="t" bIns="91425" lIns="91425" rIns="91425" tIns="91425">
            <a:noAutofit/>
          </a:bodyPr>
          <a:lstStyle/>
          <a:p>
            <a:pPr indent="0" lvl="0" marL="885825" marR="704850" rtl="0">
              <a:lnSpc>
                <a:spcPct val="115000"/>
              </a:lnSpc>
              <a:spcBef>
                <a:spcPts val="0"/>
              </a:spcBef>
              <a:buNone/>
            </a:pPr>
            <a:r>
              <a:rPr b="1" lang="en" sz="1800">
                <a:solidFill>
                  <a:srgbClr val="AB0000"/>
                </a:solidFill>
              </a:rPr>
              <a:t>Streamline</a:t>
            </a:r>
            <a:r>
              <a:rPr lang="en" sz="1800">
                <a:solidFill>
                  <a:srgbClr val="AB0000"/>
                </a:solidFill>
              </a:rPr>
              <a:t>: To improve the efficiency of a process, business or organization by simplifying or eliminating unnecessary steps, using modernizing techniques, or taking other approaches.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Shape 123"/>
          <p:cNvPicPr preferRelativeResize="0"/>
          <p:nvPr/>
        </p:nvPicPr>
        <p:blipFill>
          <a:blip r:embed="rId4">
            <a:alphaModFix/>
          </a:blip>
          <a:stretch>
            <a:fillRect/>
          </a:stretch>
        </p:blipFill>
        <p:spPr>
          <a:xfrm>
            <a:off x="200337" y="445025"/>
            <a:ext cx="8631974" cy="4745674"/>
          </a:xfrm>
          <a:prstGeom prst="rect">
            <a:avLst/>
          </a:prstGeom>
          <a:noFill/>
          <a:ln>
            <a:noFill/>
          </a:ln>
        </p:spPr>
      </p:pic>
      <p:sp>
        <p:nvSpPr>
          <p:cNvPr id="124" name="Shape 124"/>
          <p:cNvSpPr/>
          <p:nvPr/>
        </p:nvSpPr>
        <p:spPr>
          <a:xfrm>
            <a:off x="7287525" y="652350"/>
            <a:ext cx="1856400" cy="572700"/>
          </a:xfrm>
          <a:prstGeom prst="rect">
            <a:avLst/>
          </a:prstGeom>
          <a:solidFill>
            <a:srgbClr val="FBF9F7"/>
          </a:solidFill>
          <a:ln>
            <a:noFill/>
          </a:ln>
        </p:spPr>
        <p:txBody>
          <a:bodyPr anchorCtr="0" anchor="ctr" bIns="91425" lIns="91425" rIns="91425" tIns="91425">
            <a:noAutofit/>
          </a:bodyPr>
          <a:lstStyle/>
          <a:p>
            <a:pPr lvl="0">
              <a:lnSpc>
                <a:spcPct val="200000"/>
              </a:lnSpc>
              <a:spcBef>
                <a:spcPts val="0"/>
              </a:spcBef>
              <a:buNone/>
            </a:pPr>
            <a:r>
              <a:rPr b="1" lang="en" sz="1200">
                <a:solidFill>
                  <a:srgbClr val="595959"/>
                </a:solidFill>
                <a:latin typeface="Droid Sans"/>
                <a:ea typeface="Droid Sans"/>
                <a:cs typeface="Droid Sans"/>
                <a:sym typeface="Droid Sans"/>
              </a:rPr>
              <a:t>Heuristic Inspection</a:t>
            </a:r>
          </a:p>
          <a:p>
            <a:pPr lvl="0">
              <a:lnSpc>
                <a:spcPct val="200000"/>
              </a:lnSpc>
              <a:spcBef>
                <a:spcPts val="0"/>
              </a:spcBef>
              <a:buNone/>
            </a:pPr>
            <a:r>
              <a:rPr b="1" lang="en" sz="1200">
                <a:solidFill>
                  <a:srgbClr val="595959"/>
                </a:solidFill>
                <a:latin typeface="Droid Sans"/>
                <a:ea typeface="Droid Sans"/>
                <a:cs typeface="Droid Sans"/>
                <a:sym typeface="Droid Sans"/>
              </a:rPr>
              <a:t>User Feedback</a:t>
            </a:r>
          </a:p>
        </p:txBody>
      </p:sp>
      <p:sp>
        <p:nvSpPr>
          <p:cNvPr id="125" name="Shape 125"/>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595959"/>
                </a:solidFill>
                <a:latin typeface="Droid Sans"/>
                <a:ea typeface="Droid Sans"/>
                <a:cs typeface="Droid Sans"/>
                <a:sym typeface="Droid Sans"/>
              </a:rPr>
              <a:t>Timeline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